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418" r:id="rId3"/>
    <p:sldId id="257" r:id="rId4"/>
    <p:sldId id="259" r:id="rId5"/>
    <p:sldId id="265" r:id="rId6"/>
    <p:sldId id="266" r:id="rId7"/>
    <p:sldId id="267" r:id="rId8"/>
    <p:sldId id="269" r:id="rId9"/>
    <p:sldId id="270" r:id="rId10"/>
    <p:sldId id="273" r:id="rId11"/>
    <p:sldId id="419" r:id="rId12"/>
    <p:sldId id="276" r:id="rId13"/>
    <p:sldId id="277" r:id="rId14"/>
    <p:sldId id="278" r:id="rId15"/>
    <p:sldId id="281" r:id="rId16"/>
    <p:sldId id="282" r:id="rId17"/>
    <p:sldId id="421" r:id="rId18"/>
    <p:sldId id="422" r:id="rId19"/>
    <p:sldId id="423" r:id="rId20"/>
    <p:sldId id="424" r:id="rId21"/>
    <p:sldId id="286" r:id="rId22"/>
    <p:sldId id="426" r:id="rId23"/>
    <p:sldId id="304" r:id="rId24"/>
    <p:sldId id="30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00"/>
    <a:srgbClr val="07386A"/>
    <a:srgbClr val="003366"/>
    <a:srgbClr val="666633"/>
    <a:srgbClr val="808000"/>
    <a:srgbClr val="003300"/>
    <a:srgbClr val="006600"/>
    <a:srgbClr val="339933"/>
    <a:srgbClr val="339966"/>
    <a:srgbClr val="0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13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ветлана Шарина" userId="e5b0530f5bcab996" providerId="LiveId" clId="{030F7D39-AC00-40F2-83E4-424B954CBD27}"/>
    <pc:docChg chg="undo custSel addSld delSld modSld">
      <pc:chgData name="Светлана Шарина" userId="e5b0530f5bcab996" providerId="LiveId" clId="{030F7D39-AC00-40F2-83E4-424B954CBD27}" dt="2018-04-24T10:38:41.988" v="2311" actId="2696"/>
      <pc:docMkLst>
        <pc:docMk/>
      </pc:docMkLst>
      <pc:sldChg chg="addSp delSp modSp add">
        <pc:chgData name="Светлана Шарина" userId="e5b0530f5bcab996" providerId="LiveId" clId="{030F7D39-AC00-40F2-83E4-424B954CBD27}" dt="2018-04-17T10:19:26.018" v="509" actId="1076"/>
        <pc:sldMkLst>
          <pc:docMk/>
          <pc:sldMk cId="3565496406" sldId="256"/>
        </pc:sldMkLst>
        <pc:spChg chg="mod">
          <ac:chgData name="Светлана Шарина" userId="e5b0530f5bcab996" providerId="LiveId" clId="{030F7D39-AC00-40F2-83E4-424B954CBD27}" dt="2018-04-17T10:19:19.035" v="505" actId="1076"/>
          <ac:spMkLst>
            <pc:docMk/>
            <pc:sldMk cId="3565496406" sldId="256"/>
            <ac:spMk id="2" creationId="{00000000-0000-0000-0000-000000000000}"/>
          </ac:spMkLst>
        </pc:spChg>
        <pc:spChg chg="del">
          <ac:chgData name="Светлана Шарина" userId="e5b0530f5bcab996" providerId="LiveId" clId="{030F7D39-AC00-40F2-83E4-424B954CBD27}" dt="2018-04-17T10:17:48.538" v="501" actId="478"/>
          <ac:spMkLst>
            <pc:docMk/>
            <pc:sldMk cId="3565496406" sldId="256"/>
            <ac:spMk id="4" creationId="{00000000-0000-0000-0000-000000000000}"/>
          </ac:spMkLst>
        </pc:spChg>
        <pc:picChg chg="add mod">
          <ac:chgData name="Светлана Шарина" userId="e5b0530f5bcab996" providerId="LiveId" clId="{030F7D39-AC00-40F2-83E4-424B954CBD27}" dt="2018-04-17T10:19:26.018" v="509" actId="1076"/>
          <ac:picMkLst>
            <pc:docMk/>
            <pc:sldMk cId="3565496406" sldId="256"/>
            <ac:picMk id="5" creationId="{A2C45D04-D2D7-455D-B58E-9A53C359E585}"/>
          </ac:picMkLst>
        </pc:picChg>
        <pc:picChg chg="del">
          <ac:chgData name="Светлана Шарина" userId="e5b0530f5bcab996" providerId="LiveId" clId="{030F7D39-AC00-40F2-83E4-424B954CBD27}" dt="2018-04-17T10:17:45.009" v="500" actId="478"/>
          <ac:picMkLst>
            <pc:docMk/>
            <pc:sldMk cId="3565496406" sldId="256"/>
            <ac:picMk id="1026" creationId="{00000000-0000-0000-0000-000000000000}"/>
          </ac:picMkLst>
        </pc:picChg>
      </pc:sldChg>
      <pc:sldChg chg="add">
        <pc:chgData name="Светлана Шарина" userId="e5b0530f5bcab996" providerId="LiveId" clId="{030F7D39-AC00-40F2-83E4-424B954CBD27}" dt="2018-04-17T08:40:45.954" v="0" actId="1076"/>
        <pc:sldMkLst>
          <pc:docMk/>
          <pc:sldMk cId="1775975132" sldId="257"/>
        </pc:sldMkLst>
      </pc:sldChg>
      <pc:sldChg chg="add">
        <pc:chgData name="Светлана Шарина" userId="e5b0530f5bcab996" providerId="LiveId" clId="{030F7D39-AC00-40F2-83E4-424B954CBD27}" dt="2018-04-17T08:40:45.954" v="0" actId="1076"/>
        <pc:sldMkLst>
          <pc:docMk/>
          <pc:sldMk cId="1772033279" sldId="258"/>
        </pc:sldMkLst>
      </pc:sldChg>
      <pc:sldChg chg="add">
        <pc:chgData name="Светлана Шарина" userId="e5b0530f5bcab996" providerId="LiveId" clId="{030F7D39-AC00-40F2-83E4-424B954CBD27}" dt="2018-04-17T08:40:45.954" v="0" actId="1076"/>
        <pc:sldMkLst>
          <pc:docMk/>
          <pc:sldMk cId="1041998426" sldId="259"/>
        </pc:sldMkLst>
      </pc:sldChg>
      <pc:sldChg chg="modSp add">
        <pc:chgData name="Светлана Шарина" userId="e5b0530f5bcab996" providerId="LiveId" clId="{030F7D39-AC00-40F2-83E4-424B954CBD27}" dt="2018-04-17T09:21:37.048" v="255" actId="1076"/>
        <pc:sldMkLst>
          <pc:docMk/>
          <pc:sldMk cId="2973885777" sldId="265"/>
        </pc:sldMkLst>
        <pc:spChg chg="mod">
          <ac:chgData name="Светлана Шарина" userId="e5b0530f5bcab996" providerId="LiveId" clId="{030F7D39-AC00-40F2-83E4-424B954CBD27}" dt="2018-04-17T09:21:37.048" v="255" actId="1076"/>
          <ac:spMkLst>
            <pc:docMk/>
            <pc:sldMk cId="2973885777" sldId="265"/>
            <ac:spMk id="3" creationId="{00000000-0000-0000-0000-000000000000}"/>
          </ac:spMkLst>
        </pc:spChg>
      </pc:sldChg>
      <pc:sldChg chg="addSp delSp modSp add">
        <pc:chgData name="Светлана Шарина" userId="e5b0530f5bcab996" providerId="LiveId" clId="{030F7D39-AC00-40F2-83E4-424B954CBD27}" dt="2018-04-17T09:18:10.397" v="109" actId="14100"/>
        <pc:sldMkLst>
          <pc:docMk/>
          <pc:sldMk cId="577342880" sldId="266"/>
        </pc:sldMkLst>
        <pc:spChg chg="del">
          <ac:chgData name="Светлана Шарина" userId="e5b0530f5bcab996" providerId="LiveId" clId="{030F7D39-AC00-40F2-83E4-424B954CBD27}" dt="2018-04-17T09:14:57.330" v="78" actId="478"/>
          <ac:spMkLst>
            <pc:docMk/>
            <pc:sldMk cId="577342880" sldId="266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7T09:18:10.397" v="109" actId="14100"/>
          <ac:spMkLst>
            <pc:docMk/>
            <pc:sldMk cId="577342880" sldId="266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7T09:14:59.494" v="79" actId="478"/>
          <ac:spMkLst>
            <pc:docMk/>
            <pc:sldMk cId="577342880" sldId="266"/>
            <ac:spMk id="5" creationId="{BBD41BAE-932F-49DE-BD27-5EEC9A84B399}"/>
          </ac:spMkLst>
        </pc:spChg>
        <pc:picChg chg="mod">
          <ac:chgData name="Светлана Шарина" userId="e5b0530f5bcab996" providerId="LiveId" clId="{030F7D39-AC00-40F2-83E4-424B954CBD27}" dt="2018-04-17T09:18:07.602" v="108" actId="1076"/>
          <ac:picMkLst>
            <pc:docMk/>
            <pc:sldMk cId="577342880" sldId="266"/>
            <ac:picMk id="6146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7T09:19:04.316" v="115" actId="1076"/>
        <pc:sldMkLst>
          <pc:docMk/>
          <pc:sldMk cId="2380563669" sldId="267"/>
        </pc:sldMkLst>
        <pc:spChg chg="del">
          <ac:chgData name="Светлана Шарина" userId="e5b0530f5bcab996" providerId="LiveId" clId="{030F7D39-AC00-40F2-83E4-424B954CBD27}" dt="2018-04-17T09:16:46.027" v="89" actId="478"/>
          <ac:spMkLst>
            <pc:docMk/>
            <pc:sldMk cId="2380563669" sldId="267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7T09:19:04.316" v="115" actId="1076"/>
          <ac:spMkLst>
            <pc:docMk/>
            <pc:sldMk cId="2380563669" sldId="267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7T09:16:50.632" v="90" actId="478"/>
          <ac:spMkLst>
            <pc:docMk/>
            <pc:sldMk cId="2380563669" sldId="267"/>
            <ac:spMk id="5" creationId="{CB24735C-FAE2-4016-8EA6-4EBED78FA087}"/>
          </ac:spMkLst>
        </pc:spChg>
        <pc:picChg chg="mod">
          <ac:chgData name="Светлана Шарина" userId="e5b0530f5bcab996" providerId="LiveId" clId="{030F7D39-AC00-40F2-83E4-424B954CBD27}" dt="2018-04-17T09:17:13.817" v="94" actId="1076"/>
          <ac:picMkLst>
            <pc:docMk/>
            <pc:sldMk cId="2380563669" sldId="267"/>
            <ac:picMk id="7170" creationId="{00000000-0000-0000-0000-000000000000}"/>
          </ac:picMkLst>
        </pc:picChg>
      </pc:sldChg>
      <pc:sldChg chg="modSp add">
        <pc:chgData name="Светлана Шарина" userId="e5b0530f5bcab996" providerId="LiveId" clId="{030F7D39-AC00-40F2-83E4-424B954CBD27}" dt="2018-04-17T11:34:23.893" v="517" actId="1076"/>
        <pc:sldMkLst>
          <pc:docMk/>
          <pc:sldMk cId="1698374582" sldId="268"/>
        </pc:sldMkLst>
        <pc:spChg chg="mod">
          <ac:chgData name="Светлана Шарина" userId="e5b0530f5bcab996" providerId="LiveId" clId="{030F7D39-AC00-40F2-83E4-424B954CBD27}" dt="2018-04-17T11:34:19.158" v="515" actId="123"/>
          <ac:spMkLst>
            <pc:docMk/>
            <pc:sldMk cId="1698374582" sldId="268"/>
            <ac:spMk id="3" creationId="{00000000-0000-0000-0000-000000000000}"/>
          </ac:spMkLst>
        </pc:spChg>
        <pc:picChg chg="mod">
          <ac:chgData name="Светлана Шарина" userId="e5b0530f5bcab996" providerId="LiveId" clId="{030F7D39-AC00-40F2-83E4-424B954CBD27}" dt="2018-04-17T11:34:23.893" v="517" actId="1076"/>
          <ac:picMkLst>
            <pc:docMk/>
            <pc:sldMk cId="1698374582" sldId="268"/>
            <ac:picMk id="8194" creationId="{00000000-0000-0000-0000-000000000000}"/>
          </ac:picMkLst>
        </pc:picChg>
        <pc:picChg chg="mod">
          <ac:chgData name="Светлана Шарина" userId="e5b0530f5bcab996" providerId="LiveId" clId="{030F7D39-AC00-40F2-83E4-424B954CBD27}" dt="2018-04-17T11:34:22.566" v="516" actId="1076"/>
          <ac:picMkLst>
            <pc:docMk/>
            <pc:sldMk cId="1698374582" sldId="268"/>
            <ac:picMk id="8196" creationId="{00000000-0000-0000-0000-000000000000}"/>
          </ac:picMkLst>
        </pc:picChg>
      </pc:sldChg>
      <pc:sldChg chg="modSp add">
        <pc:chgData name="Светлана Шарина" userId="e5b0530f5bcab996" providerId="LiveId" clId="{030F7D39-AC00-40F2-83E4-424B954CBD27}" dt="2018-04-19T07:05:02.306" v="616" actId="20577"/>
        <pc:sldMkLst>
          <pc:docMk/>
          <pc:sldMk cId="184501551" sldId="269"/>
        </pc:sldMkLst>
        <pc:spChg chg="mod">
          <ac:chgData name="Светлана Шарина" userId="e5b0530f5bcab996" providerId="LiveId" clId="{030F7D39-AC00-40F2-83E4-424B954CBD27}" dt="2018-04-19T07:02:59.738" v="602" actId="14100"/>
          <ac:spMkLst>
            <pc:docMk/>
            <pc:sldMk cId="184501551" sldId="269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7:05:02.306" v="616" actId="20577"/>
          <ac:spMkLst>
            <pc:docMk/>
            <pc:sldMk cId="184501551" sldId="269"/>
            <ac:spMk id="3" creationId="{00000000-0000-0000-0000-000000000000}"/>
          </ac:spMkLst>
        </pc:spChg>
        <pc:picChg chg="mod">
          <ac:chgData name="Светлана Шарина" userId="e5b0530f5bcab996" providerId="LiveId" clId="{030F7D39-AC00-40F2-83E4-424B954CBD27}" dt="2018-04-19T07:03:10.157" v="606" actId="1076"/>
          <ac:picMkLst>
            <pc:docMk/>
            <pc:sldMk cId="184501551" sldId="269"/>
            <ac:picMk id="9220" creationId="{00000000-0000-0000-0000-000000000000}"/>
          </ac:picMkLst>
        </pc:picChg>
        <pc:picChg chg="mod">
          <ac:chgData name="Светлана Шарина" userId="e5b0530f5bcab996" providerId="LiveId" clId="{030F7D39-AC00-40F2-83E4-424B954CBD27}" dt="2018-04-19T07:03:13.186" v="607" actId="14100"/>
          <ac:picMkLst>
            <pc:docMk/>
            <pc:sldMk cId="184501551" sldId="269"/>
            <ac:picMk id="9222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07:05:31.851" v="631" actId="1076"/>
        <pc:sldMkLst>
          <pc:docMk/>
          <pc:sldMk cId="4035414870" sldId="270"/>
        </pc:sldMkLst>
        <pc:spChg chg="del mod">
          <ac:chgData name="Светлана Шарина" userId="e5b0530f5bcab996" providerId="LiveId" clId="{030F7D39-AC00-40F2-83E4-424B954CBD27}" dt="2018-04-19T07:05:11.800" v="617" actId="478"/>
          <ac:spMkLst>
            <pc:docMk/>
            <pc:sldMk cId="4035414870" sldId="270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7:05:27.460" v="629" actId="14100"/>
          <ac:spMkLst>
            <pc:docMk/>
            <pc:sldMk cId="4035414870" sldId="270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07:05:13.201" v="618" actId="478"/>
          <ac:spMkLst>
            <pc:docMk/>
            <pc:sldMk cId="4035414870" sldId="270"/>
            <ac:spMk id="5" creationId="{F1E30F3B-4081-4044-A588-D6C0C695CECD}"/>
          </ac:spMkLst>
        </pc:spChg>
        <pc:picChg chg="mod">
          <ac:chgData name="Светлана Шарина" userId="e5b0530f5bcab996" providerId="LiveId" clId="{030F7D39-AC00-40F2-83E4-424B954CBD27}" dt="2018-04-19T07:05:31.851" v="631" actId="1076"/>
          <ac:picMkLst>
            <pc:docMk/>
            <pc:sldMk cId="4035414870" sldId="270"/>
            <ac:picMk id="10244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07:12:29.916" v="644" actId="1076"/>
        <pc:sldMkLst>
          <pc:docMk/>
          <pc:sldMk cId="1874100264" sldId="271"/>
        </pc:sldMkLst>
        <pc:spChg chg="del mod">
          <ac:chgData name="Светлана Шарина" userId="e5b0530f5bcab996" providerId="LiveId" clId="{030F7D39-AC00-40F2-83E4-424B954CBD27}" dt="2018-04-19T07:05:55.104" v="632" actId="478"/>
          <ac:spMkLst>
            <pc:docMk/>
            <pc:sldMk cId="1874100264" sldId="271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7:07:20.607" v="635" actId="14100"/>
          <ac:spMkLst>
            <pc:docMk/>
            <pc:sldMk cId="1874100264" sldId="271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07:05:57.603" v="633" actId="478"/>
          <ac:spMkLst>
            <pc:docMk/>
            <pc:sldMk cId="1874100264" sldId="271"/>
            <ac:spMk id="5" creationId="{96A80E96-7F60-442B-A755-20CC9E353D7D}"/>
          </ac:spMkLst>
        </pc:spChg>
        <pc:spChg chg="add mod">
          <ac:chgData name="Светлана Шарина" userId="e5b0530f5bcab996" providerId="LiveId" clId="{030F7D39-AC00-40F2-83E4-424B954CBD27}" dt="2018-04-19T07:12:29.916" v="644" actId="1076"/>
          <ac:spMkLst>
            <pc:docMk/>
            <pc:sldMk cId="1874100264" sldId="271"/>
            <ac:spMk id="7" creationId="{DDC475DA-199F-496D-A6B5-B9ED4DD13D94}"/>
          </ac:spMkLst>
        </pc:spChg>
        <pc:picChg chg="add mod">
          <ac:chgData name="Светлана Шарина" userId="e5b0530f5bcab996" providerId="LiveId" clId="{030F7D39-AC00-40F2-83E4-424B954CBD27}" dt="2018-04-19T07:11:46.529" v="640" actId="1076"/>
          <ac:picMkLst>
            <pc:docMk/>
            <pc:sldMk cId="1874100264" sldId="271"/>
            <ac:picMk id="6" creationId="{F792D336-F0AF-4009-A7AB-343CF6ECB294}"/>
          </ac:picMkLst>
        </pc:picChg>
        <pc:picChg chg="del mod">
          <ac:chgData name="Светлана Шарина" userId="e5b0530f5bcab996" providerId="LiveId" clId="{030F7D39-AC00-40F2-83E4-424B954CBD27}" dt="2018-04-19T07:07:52.414" v="637" actId="478"/>
          <ac:picMkLst>
            <pc:docMk/>
            <pc:sldMk cId="1874100264" sldId="271"/>
            <ac:picMk id="11266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07:15:49.639" v="665" actId="1076"/>
        <pc:sldMkLst>
          <pc:docMk/>
          <pc:sldMk cId="2314591081" sldId="272"/>
        </pc:sldMkLst>
        <pc:spChg chg="del mod">
          <ac:chgData name="Светлана Шарина" userId="e5b0530f5bcab996" providerId="LiveId" clId="{030F7D39-AC00-40F2-83E4-424B954CBD27}" dt="2018-04-19T07:12:36.141" v="645" actId="478"/>
          <ac:spMkLst>
            <pc:docMk/>
            <pc:sldMk cId="2314591081" sldId="272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7:15:44.462" v="664" actId="14100"/>
          <ac:spMkLst>
            <pc:docMk/>
            <pc:sldMk cId="2314591081" sldId="272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07:12:37.868" v="646" actId="478"/>
          <ac:spMkLst>
            <pc:docMk/>
            <pc:sldMk cId="2314591081" sldId="272"/>
            <ac:spMk id="6" creationId="{7BDD28AF-8DD3-472E-8CCF-73B3BF0B3207}"/>
          </ac:spMkLst>
        </pc:spChg>
        <pc:graphicFrameChg chg="mod modGraphic">
          <ac:chgData name="Светлана Шарина" userId="e5b0530f5bcab996" providerId="LiveId" clId="{030F7D39-AC00-40F2-83E4-424B954CBD27}" dt="2018-04-19T07:15:49.639" v="665" actId="1076"/>
          <ac:graphicFrameMkLst>
            <pc:docMk/>
            <pc:sldMk cId="2314591081" sldId="272"/>
            <ac:graphicFrameMk id="4" creationId="{00000000-0000-0000-0000-000000000000}"/>
          </ac:graphicFrameMkLst>
        </pc:graphicFrameChg>
      </pc:sldChg>
      <pc:sldChg chg="addSp delSp modSp add">
        <pc:chgData name="Светлана Шарина" userId="e5b0530f5bcab996" providerId="LiveId" clId="{030F7D39-AC00-40F2-83E4-424B954CBD27}" dt="2018-04-19T07:17:42.414" v="683" actId="1076"/>
        <pc:sldMkLst>
          <pc:docMk/>
          <pc:sldMk cId="2883272255" sldId="273"/>
        </pc:sldMkLst>
        <pc:spChg chg="del mod">
          <ac:chgData name="Светлана Шарина" userId="e5b0530f5bcab996" providerId="LiveId" clId="{030F7D39-AC00-40F2-83E4-424B954CBD27}" dt="2018-04-19T07:16:16.950" v="666" actId="478"/>
          <ac:spMkLst>
            <pc:docMk/>
            <pc:sldMk cId="2883272255" sldId="273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7:17:36.674" v="681" actId="1076"/>
          <ac:spMkLst>
            <pc:docMk/>
            <pc:sldMk cId="2883272255" sldId="273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07:16:18.526" v="667" actId="478"/>
          <ac:spMkLst>
            <pc:docMk/>
            <pc:sldMk cId="2883272255" sldId="273"/>
            <ac:spMk id="5" creationId="{3DAD07F9-B1F5-4235-B494-03237042CABF}"/>
          </ac:spMkLst>
        </pc:spChg>
        <pc:picChg chg="mod">
          <ac:chgData name="Светлана Шарина" userId="e5b0530f5bcab996" providerId="LiveId" clId="{030F7D39-AC00-40F2-83E4-424B954CBD27}" dt="2018-04-19T07:17:33.756" v="680" actId="14100"/>
          <ac:picMkLst>
            <pc:docMk/>
            <pc:sldMk cId="2883272255" sldId="273"/>
            <ac:picMk id="13314" creationId="{00000000-0000-0000-0000-000000000000}"/>
          </ac:picMkLst>
        </pc:picChg>
        <pc:picChg chg="mod">
          <ac:chgData name="Светлана Шарина" userId="e5b0530f5bcab996" providerId="LiveId" clId="{030F7D39-AC00-40F2-83E4-424B954CBD27}" dt="2018-04-19T07:17:42.414" v="683" actId="1076"/>
          <ac:picMkLst>
            <pc:docMk/>
            <pc:sldMk cId="2883272255" sldId="273"/>
            <ac:picMk id="13316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07:18:17.967" v="691" actId="123"/>
        <pc:sldMkLst>
          <pc:docMk/>
          <pc:sldMk cId="986478502" sldId="274"/>
        </pc:sldMkLst>
        <pc:spChg chg="del mod">
          <ac:chgData name="Светлана Шарина" userId="e5b0530f5bcab996" providerId="LiveId" clId="{030F7D39-AC00-40F2-83E4-424B954CBD27}" dt="2018-04-19T07:17:51.293" v="684" actId="478"/>
          <ac:spMkLst>
            <pc:docMk/>
            <pc:sldMk cId="986478502" sldId="274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7:18:17.967" v="691" actId="123"/>
          <ac:spMkLst>
            <pc:docMk/>
            <pc:sldMk cId="986478502" sldId="274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07:18:03.166" v="685" actId="478"/>
          <ac:spMkLst>
            <pc:docMk/>
            <pc:sldMk cId="986478502" sldId="274"/>
            <ac:spMk id="5" creationId="{13DE0AE5-2986-48C6-8A13-F564A5224A49}"/>
          </ac:spMkLst>
        </pc:spChg>
        <pc:picChg chg="mod">
          <ac:chgData name="Светлана Шарина" userId="e5b0530f5bcab996" providerId="LiveId" clId="{030F7D39-AC00-40F2-83E4-424B954CBD27}" dt="2018-04-19T07:18:11.135" v="688" actId="14100"/>
          <ac:picMkLst>
            <pc:docMk/>
            <pc:sldMk cId="986478502" sldId="274"/>
            <ac:picMk id="14338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07:19:38.234" v="698" actId="123"/>
        <pc:sldMkLst>
          <pc:docMk/>
          <pc:sldMk cId="2693173100" sldId="275"/>
        </pc:sldMkLst>
        <pc:spChg chg="del mod">
          <ac:chgData name="Светлана Шарина" userId="e5b0530f5bcab996" providerId="LiveId" clId="{030F7D39-AC00-40F2-83E4-424B954CBD27}" dt="2018-04-19T07:19:19.087" v="692" actId="478"/>
          <ac:spMkLst>
            <pc:docMk/>
            <pc:sldMk cId="2693173100" sldId="275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7:19:38.234" v="698" actId="123"/>
          <ac:spMkLst>
            <pc:docMk/>
            <pc:sldMk cId="2693173100" sldId="275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07:19:22.103" v="693" actId="478"/>
          <ac:spMkLst>
            <pc:docMk/>
            <pc:sldMk cId="2693173100" sldId="275"/>
            <ac:spMk id="5" creationId="{1219E65D-E248-4799-9418-05AF9D9DA92E}"/>
          </ac:spMkLst>
        </pc:spChg>
      </pc:sldChg>
      <pc:sldChg chg="addSp delSp modSp add">
        <pc:chgData name="Светлана Шарина" userId="e5b0530f5bcab996" providerId="LiveId" clId="{030F7D39-AC00-40F2-83E4-424B954CBD27}" dt="2018-04-19T07:36:12.409" v="718" actId="1076"/>
        <pc:sldMkLst>
          <pc:docMk/>
          <pc:sldMk cId="1623132103" sldId="276"/>
        </pc:sldMkLst>
        <pc:spChg chg="del mod">
          <ac:chgData name="Светлана Шарина" userId="e5b0530f5bcab996" providerId="LiveId" clId="{030F7D39-AC00-40F2-83E4-424B954CBD27}" dt="2018-04-19T07:34:12.720" v="699" actId="478"/>
          <ac:spMkLst>
            <pc:docMk/>
            <pc:sldMk cId="1623132103" sldId="276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7:36:12.409" v="718" actId="1076"/>
          <ac:spMkLst>
            <pc:docMk/>
            <pc:sldMk cId="1623132103" sldId="276"/>
            <ac:spMk id="3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7:34:38.363" v="708" actId="1076"/>
          <ac:spMkLst>
            <pc:docMk/>
            <pc:sldMk cId="1623132103" sldId="276"/>
            <ac:spMk id="4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07:34:13.914" v="700" actId="478"/>
          <ac:spMkLst>
            <pc:docMk/>
            <pc:sldMk cId="1623132103" sldId="276"/>
            <ac:spMk id="6" creationId="{274488F5-C11C-4F1A-B5FE-D924F53AE089}"/>
          </ac:spMkLst>
        </pc:spChg>
        <pc:picChg chg="mod">
          <ac:chgData name="Светлана Шарина" userId="e5b0530f5bcab996" providerId="LiveId" clId="{030F7D39-AC00-40F2-83E4-424B954CBD27}" dt="2018-04-19T07:34:40.544" v="709" actId="14100"/>
          <ac:picMkLst>
            <pc:docMk/>
            <pc:sldMk cId="1623132103" sldId="276"/>
            <ac:picMk id="15362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07:37:56.705" v="741" actId="123"/>
        <pc:sldMkLst>
          <pc:docMk/>
          <pc:sldMk cId="3531509640" sldId="277"/>
        </pc:sldMkLst>
        <pc:spChg chg="del mod">
          <ac:chgData name="Светлана Шарина" userId="e5b0530f5bcab996" providerId="LiveId" clId="{030F7D39-AC00-40F2-83E4-424B954CBD27}" dt="2018-04-19T07:36:20.626" v="719" actId="478"/>
          <ac:spMkLst>
            <pc:docMk/>
            <pc:sldMk cId="3531509640" sldId="277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7:37:56.705" v="741" actId="123"/>
          <ac:spMkLst>
            <pc:docMk/>
            <pc:sldMk cId="3531509640" sldId="277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07:36:21.427" v="720" actId="478"/>
          <ac:spMkLst>
            <pc:docMk/>
            <pc:sldMk cId="3531509640" sldId="277"/>
            <ac:spMk id="5" creationId="{BF92D03B-6024-4FCD-A72A-ECD3175540F8}"/>
          </ac:spMkLst>
        </pc:spChg>
        <pc:picChg chg="mod modCrop">
          <ac:chgData name="Светлана Шарина" userId="e5b0530f5bcab996" providerId="LiveId" clId="{030F7D39-AC00-40F2-83E4-424B954CBD27}" dt="2018-04-19T07:37:13.332" v="737" actId="1076"/>
          <ac:picMkLst>
            <pc:docMk/>
            <pc:sldMk cId="3531509640" sldId="277"/>
            <ac:picMk id="16386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07:39:35.249" v="751" actId="1076"/>
        <pc:sldMkLst>
          <pc:docMk/>
          <pc:sldMk cId="1646889745" sldId="278"/>
        </pc:sldMkLst>
        <pc:spChg chg="del mod">
          <ac:chgData name="Светлана Шарина" userId="e5b0530f5bcab996" providerId="LiveId" clId="{030F7D39-AC00-40F2-83E4-424B954CBD27}" dt="2018-04-19T07:38:05.008" v="742" actId="478"/>
          <ac:spMkLst>
            <pc:docMk/>
            <pc:sldMk cId="1646889745" sldId="278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7:39:35.249" v="751" actId="1076"/>
          <ac:spMkLst>
            <pc:docMk/>
            <pc:sldMk cId="1646889745" sldId="278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07:38:06.431" v="743" actId="478"/>
          <ac:spMkLst>
            <pc:docMk/>
            <pc:sldMk cId="1646889745" sldId="278"/>
            <ac:spMk id="5" creationId="{61DC537C-8533-404D-8544-8A2C7460D634}"/>
          </ac:spMkLst>
        </pc:spChg>
        <pc:picChg chg="del mod">
          <ac:chgData name="Светлана Шарина" userId="e5b0530f5bcab996" providerId="LiveId" clId="{030F7D39-AC00-40F2-83E4-424B954CBD27}" dt="2018-04-19T07:39:28.788" v="749" actId="478"/>
          <ac:picMkLst>
            <pc:docMk/>
            <pc:sldMk cId="1646889745" sldId="278"/>
            <ac:picMk id="17410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07:40:54.273" v="758" actId="1076"/>
        <pc:sldMkLst>
          <pc:docMk/>
          <pc:sldMk cId="483124146" sldId="279"/>
        </pc:sldMkLst>
        <pc:spChg chg="del mod">
          <ac:chgData name="Светлана Шарина" userId="e5b0530f5bcab996" providerId="LiveId" clId="{030F7D39-AC00-40F2-83E4-424B954CBD27}" dt="2018-04-19T07:39:57.184" v="752" actId="478"/>
          <ac:spMkLst>
            <pc:docMk/>
            <pc:sldMk cId="483124146" sldId="279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7:40:54.273" v="758" actId="1076"/>
          <ac:spMkLst>
            <pc:docMk/>
            <pc:sldMk cId="483124146" sldId="279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07:39:58.412" v="753" actId="478"/>
          <ac:spMkLst>
            <pc:docMk/>
            <pc:sldMk cId="483124146" sldId="279"/>
            <ac:spMk id="5" creationId="{166C589E-660C-48CF-B922-3C8BA4B16635}"/>
          </ac:spMkLst>
        </pc:spChg>
      </pc:sldChg>
      <pc:sldChg chg="addSp delSp modSp add">
        <pc:chgData name="Светлана Шарина" userId="e5b0530f5bcab996" providerId="LiveId" clId="{030F7D39-AC00-40F2-83E4-424B954CBD27}" dt="2018-04-19T07:41:59.135" v="768" actId="20577"/>
        <pc:sldMkLst>
          <pc:docMk/>
          <pc:sldMk cId="197598945" sldId="280"/>
        </pc:sldMkLst>
        <pc:spChg chg="del mod">
          <ac:chgData name="Светлана Шарина" userId="e5b0530f5bcab996" providerId="LiveId" clId="{030F7D39-AC00-40F2-83E4-424B954CBD27}" dt="2018-04-19T07:41:00.803" v="759" actId="478"/>
          <ac:spMkLst>
            <pc:docMk/>
            <pc:sldMk cId="197598945" sldId="280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7:41:59.135" v="768" actId="20577"/>
          <ac:spMkLst>
            <pc:docMk/>
            <pc:sldMk cId="197598945" sldId="280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07:41:06.356" v="760" actId="478"/>
          <ac:spMkLst>
            <pc:docMk/>
            <pc:sldMk cId="197598945" sldId="280"/>
            <ac:spMk id="5" creationId="{EE81489C-52F6-4AC4-9DE5-25170B0EDCF7}"/>
          </ac:spMkLst>
        </pc:spChg>
        <pc:picChg chg="mod">
          <ac:chgData name="Светлана Шарина" userId="e5b0530f5bcab996" providerId="LiveId" clId="{030F7D39-AC00-40F2-83E4-424B954CBD27}" dt="2018-04-19T07:41:24.607" v="764" actId="1076"/>
          <ac:picMkLst>
            <pc:docMk/>
            <pc:sldMk cId="197598945" sldId="280"/>
            <ac:picMk id="18434" creationId="{00000000-0000-0000-0000-000000000000}"/>
          </ac:picMkLst>
        </pc:picChg>
        <pc:picChg chg="mod">
          <ac:chgData name="Светлана Шарина" userId="e5b0530f5bcab996" providerId="LiveId" clId="{030F7D39-AC00-40F2-83E4-424B954CBD27}" dt="2018-04-19T07:41:24.607" v="764" actId="1076"/>
          <ac:picMkLst>
            <pc:docMk/>
            <pc:sldMk cId="197598945" sldId="280"/>
            <ac:picMk id="18436" creationId="{00000000-0000-0000-0000-000000000000}"/>
          </ac:picMkLst>
        </pc:picChg>
        <pc:picChg chg="mod">
          <ac:chgData name="Светлана Шарина" userId="e5b0530f5bcab996" providerId="LiveId" clId="{030F7D39-AC00-40F2-83E4-424B954CBD27}" dt="2018-04-19T07:41:24.607" v="764" actId="1076"/>
          <ac:picMkLst>
            <pc:docMk/>
            <pc:sldMk cId="197598945" sldId="280"/>
            <ac:picMk id="18438" creationId="{00000000-0000-0000-0000-000000000000}"/>
          </ac:picMkLst>
        </pc:picChg>
        <pc:picChg chg="mod">
          <ac:chgData name="Светлана Шарина" userId="e5b0530f5bcab996" providerId="LiveId" clId="{030F7D39-AC00-40F2-83E4-424B954CBD27}" dt="2018-04-19T07:41:24.607" v="764" actId="1076"/>
          <ac:picMkLst>
            <pc:docMk/>
            <pc:sldMk cId="197598945" sldId="280"/>
            <ac:picMk id="18440" creationId="{00000000-0000-0000-0000-000000000000}"/>
          </ac:picMkLst>
        </pc:picChg>
      </pc:sldChg>
      <pc:sldChg chg="modSp add">
        <pc:chgData name="Светлана Шарина" userId="e5b0530f5bcab996" providerId="LiveId" clId="{030F7D39-AC00-40F2-83E4-424B954CBD27}" dt="2018-04-19T08:40:55.033" v="869" actId="1076"/>
        <pc:sldMkLst>
          <pc:docMk/>
          <pc:sldMk cId="781001197" sldId="281"/>
        </pc:sldMkLst>
        <pc:spChg chg="mod">
          <ac:chgData name="Светлана Шарина" userId="e5b0530f5bcab996" providerId="LiveId" clId="{030F7D39-AC00-40F2-83E4-424B954CBD27}" dt="2018-04-19T08:31:38.591" v="851" actId="1076"/>
          <ac:spMkLst>
            <pc:docMk/>
            <pc:sldMk cId="781001197" sldId="281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8:40:55.033" v="869" actId="1076"/>
          <ac:spMkLst>
            <pc:docMk/>
            <pc:sldMk cId="781001197" sldId="281"/>
            <ac:spMk id="3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8:31:45.868" v="853" actId="1076"/>
          <ac:spMkLst>
            <pc:docMk/>
            <pc:sldMk cId="781001197" sldId="281"/>
            <ac:spMk id="4" creationId="{00000000-0000-0000-0000-000000000000}"/>
          </ac:spMkLst>
        </pc:spChg>
        <pc:picChg chg="mod">
          <ac:chgData name="Светлана Шарина" userId="e5b0530f5bcab996" providerId="LiveId" clId="{030F7D39-AC00-40F2-83E4-424B954CBD27}" dt="2018-04-19T08:31:48.933" v="855" actId="1076"/>
          <ac:picMkLst>
            <pc:docMk/>
            <pc:sldMk cId="781001197" sldId="281"/>
            <ac:picMk id="19458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08:41:10.332" v="875" actId="123"/>
        <pc:sldMkLst>
          <pc:docMk/>
          <pc:sldMk cId="2956939447" sldId="282"/>
        </pc:sldMkLst>
        <pc:spChg chg="del mod">
          <ac:chgData name="Светлана Шарина" userId="e5b0530f5bcab996" providerId="LiveId" clId="{030F7D39-AC00-40F2-83E4-424B954CBD27}" dt="2018-04-19T08:40:13.233" v="860" actId="478"/>
          <ac:spMkLst>
            <pc:docMk/>
            <pc:sldMk cId="2956939447" sldId="282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8:41:10.332" v="875" actId="123"/>
          <ac:spMkLst>
            <pc:docMk/>
            <pc:sldMk cId="2956939447" sldId="282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08:40:14.674" v="861" actId="478"/>
          <ac:spMkLst>
            <pc:docMk/>
            <pc:sldMk cId="2956939447" sldId="282"/>
            <ac:spMk id="5" creationId="{FF6CF8EB-2B4D-4BE8-BAB0-C69464F2FF7C}"/>
          </ac:spMkLst>
        </pc:spChg>
        <pc:picChg chg="mod">
          <ac:chgData name="Светлана Шарина" userId="e5b0530f5bcab996" providerId="LiveId" clId="{030F7D39-AC00-40F2-83E4-424B954CBD27}" dt="2018-04-19T08:40:58.608" v="870" actId="1076"/>
          <ac:picMkLst>
            <pc:docMk/>
            <pc:sldMk cId="2956939447" sldId="282"/>
            <ac:picMk id="20482" creationId="{00000000-0000-0000-0000-000000000000}"/>
          </ac:picMkLst>
        </pc:picChg>
        <pc:picChg chg="mod">
          <ac:chgData name="Светлана Шарина" userId="e5b0530f5bcab996" providerId="LiveId" clId="{030F7D39-AC00-40F2-83E4-424B954CBD27}" dt="2018-04-19T08:41:06.327" v="873" actId="14100"/>
          <ac:picMkLst>
            <pc:docMk/>
            <pc:sldMk cId="2956939447" sldId="282"/>
            <ac:picMk id="20486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08:41:30.157" v="881" actId="14100"/>
        <pc:sldMkLst>
          <pc:docMk/>
          <pc:sldMk cId="1792015050" sldId="283"/>
        </pc:sldMkLst>
        <pc:spChg chg="del mod">
          <ac:chgData name="Светлана Шарина" userId="e5b0530f5bcab996" providerId="LiveId" clId="{030F7D39-AC00-40F2-83E4-424B954CBD27}" dt="2018-04-19T08:41:15.271" v="876" actId="478"/>
          <ac:spMkLst>
            <pc:docMk/>
            <pc:sldMk cId="1792015050" sldId="283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8:41:25.991" v="879" actId="14100"/>
          <ac:spMkLst>
            <pc:docMk/>
            <pc:sldMk cId="1792015050" sldId="283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08:41:18.202" v="877" actId="478"/>
          <ac:spMkLst>
            <pc:docMk/>
            <pc:sldMk cId="1792015050" sldId="283"/>
            <ac:spMk id="5" creationId="{29B57D85-A905-4BA0-BA47-B14571116844}"/>
          </ac:spMkLst>
        </pc:spChg>
        <pc:picChg chg="mod">
          <ac:chgData name="Светлана Шарина" userId="e5b0530f5bcab996" providerId="LiveId" clId="{030F7D39-AC00-40F2-83E4-424B954CBD27}" dt="2018-04-19T08:41:30.157" v="881" actId="14100"/>
          <ac:picMkLst>
            <pc:docMk/>
            <pc:sldMk cId="1792015050" sldId="283"/>
            <ac:picMk id="21506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08:42:07.686" v="887" actId="1076"/>
        <pc:sldMkLst>
          <pc:docMk/>
          <pc:sldMk cId="782891996" sldId="284"/>
        </pc:sldMkLst>
        <pc:spChg chg="del mod">
          <ac:chgData name="Светлана Шарина" userId="e5b0530f5bcab996" providerId="LiveId" clId="{030F7D39-AC00-40F2-83E4-424B954CBD27}" dt="2018-04-19T08:41:52.502" v="882" actId="478"/>
          <ac:spMkLst>
            <pc:docMk/>
            <pc:sldMk cId="782891996" sldId="284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8:42:07.686" v="887" actId="1076"/>
          <ac:spMkLst>
            <pc:docMk/>
            <pc:sldMk cId="782891996" sldId="284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08:41:55.190" v="883" actId="478"/>
          <ac:spMkLst>
            <pc:docMk/>
            <pc:sldMk cId="782891996" sldId="284"/>
            <ac:spMk id="5" creationId="{2B3592F7-15BD-4702-B2F4-F63524D84828}"/>
          </ac:spMkLst>
        </pc:spChg>
      </pc:sldChg>
      <pc:sldChg chg="addSp delSp modSp add">
        <pc:chgData name="Светлана Шарина" userId="e5b0530f5bcab996" providerId="LiveId" clId="{030F7D39-AC00-40F2-83E4-424B954CBD27}" dt="2018-04-19T08:44:10.616" v="913" actId="123"/>
        <pc:sldMkLst>
          <pc:docMk/>
          <pc:sldMk cId="4103591182" sldId="285"/>
        </pc:sldMkLst>
        <pc:spChg chg="del mod">
          <ac:chgData name="Светлана Шарина" userId="e5b0530f5bcab996" providerId="LiveId" clId="{030F7D39-AC00-40F2-83E4-424B954CBD27}" dt="2018-04-19T08:42:12.473" v="888" actId="478"/>
          <ac:spMkLst>
            <pc:docMk/>
            <pc:sldMk cId="4103591182" sldId="285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8:44:10.616" v="913" actId="123"/>
          <ac:spMkLst>
            <pc:docMk/>
            <pc:sldMk cId="4103591182" sldId="285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08:42:15.461" v="889" actId="478"/>
          <ac:spMkLst>
            <pc:docMk/>
            <pc:sldMk cId="4103591182" sldId="285"/>
            <ac:spMk id="5" creationId="{A66BBA16-4B4C-43E4-A761-2A45E5CACB61}"/>
          </ac:spMkLst>
        </pc:spChg>
        <pc:picChg chg="mod">
          <ac:chgData name="Светлана Шарина" userId="e5b0530f5bcab996" providerId="LiveId" clId="{030F7D39-AC00-40F2-83E4-424B954CBD27}" dt="2018-04-19T08:42:58.843" v="912" actId="1076"/>
          <ac:picMkLst>
            <pc:docMk/>
            <pc:sldMk cId="4103591182" sldId="285"/>
            <ac:picMk id="22530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08:46:41.249" v="921" actId="1076"/>
        <pc:sldMkLst>
          <pc:docMk/>
          <pc:sldMk cId="621655563" sldId="286"/>
        </pc:sldMkLst>
        <pc:spChg chg="del mod">
          <ac:chgData name="Светлана Шарина" userId="e5b0530f5bcab996" providerId="LiveId" clId="{030F7D39-AC00-40F2-83E4-424B954CBD27}" dt="2018-04-19T08:46:01.249" v="914" actId="478"/>
          <ac:spMkLst>
            <pc:docMk/>
            <pc:sldMk cId="621655563" sldId="286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8:46:41.249" v="921" actId="1076"/>
          <ac:spMkLst>
            <pc:docMk/>
            <pc:sldMk cId="621655563" sldId="286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08:46:02.778" v="915" actId="478"/>
          <ac:spMkLst>
            <pc:docMk/>
            <pc:sldMk cId="621655563" sldId="286"/>
            <ac:spMk id="5" creationId="{B7F117EF-6B3A-4995-823C-692FFCFF74C3}"/>
          </ac:spMkLst>
        </pc:spChg>
        <pc:picChg chg="mod">
          <ac:chgData name="Светлана Шарина" userId="e5b0530f5bcab996" providerId="LiveId" clId="{030F7D39-AC00-40F2-83E4-424B954CBD27}" dt="2018-04-19T08:46:30.758" v="919" actId="1076"/>
          <ac:picMkLst>
            <pc:docMk/>
            <pc:sldMk cId="621655563" sldId="286"/>
            <ac:picMk id="23558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08:47:33.972" v="932" actId="1076"/>
        <pc:sldMkLst>
          <pc:docMk/>
          <pc:sldMk cId="4271430800" sldId="287"/>
        </pc:sldMkLst>
        <pc:spChg chg="del mod">
          <ac:chgData name="Светлана Шарина" userId="e5b0530f5bcab996" providerId="LiveId" clId="{030F7D39-AC00-40F2-83E4-424B954CBD27}" dt="2018-04-19T08:46:52.135" v="922" actId="478"/>
          <ac:spMkLst>
            <pc:docMk/>
            <pc:sldMk cId="4271430800" sldId="287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8:47:33.972" v="932" actId="1076"/>
          <ac:spMkLst>
            <pc:docMk/>
            <pc:sldMk cId="4271430800" sldId="287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08:46:53.660" v="923" actId="478"/>
          <ac:spMkLst>
            <pc:docMk/>
            <pc:sldMk cId="4271430800" sldId="287"/>
            <ac:spMk id="5" creationId="{AE76728F-F1AA-4178-90CC-C9BC715B6918}"/>
          </ac:spMkLst>
        </pc:spChg>
        <pc:picChg chg="mod">
          <ac:chgData name="Светлана Шарина" userId="e5b0530f5bcab996" providerId="LiveId" clId="{030F7D39-AC00-40F2-83E4-424B954CBD27}" dt="2018-04-19T08:47:27.821" v="930" actId="1076"/>
          <ac:picMkLst>
            <pc:docMk/>
            <pc:sldMk cId="4271430800" sldId="287"/>
            <ac:picMk id="24580" creationId="{00000000-0000-0000-0000-000000000000}"/>
          </ac:picMkLst>
        </pc:picChg>
        <pc:picChg chg="mod">
          <ac:chgData name="Светлана Шарина" userId="e5b0530f5bcab996" providerId="LiveId" clId="{030F7D39-AC00-40F2-83E4-424B954CBD27}" dt="2018-04-19T08:47:29.403" v="931" actId="1076"/>
          <ac:picMkLst>
            <pc:docMk/>
            <pc:sldMk cId="4271430800" sldId="287"/>
            <ac:picMk id="24582" creationId="{00000000-0000-0000-0000-000000000000}"/>
          </ac:picMkLst>
        </pc:picChg>
      </pc:sldChg>
      <pc:sldChg chg="modSp add">
        <pc:chgData name="Светлана Шарина" userId="e5b0530f5bcab996" providerId="LiveId" clId="{030F7D39-AC00-40F2-83E4-424B954CBD27}" dt="2018-04-19T09:07:11.299" v="972" actId="20577"/>
        <pc:sldMkLst>
          <pc:docMk/>
          <pc:sldMk cId="1610080429" sldId="288"/>
        </pc:sldMkLst>
        <pc:spChg chg="mod">
          <ac:chgData name="Светлана Шарина" userId="e5b0530f5bcab996" providerId="LiveId" clId="{030F7D39-AC00-40F2-83E4-424B954CBD27}" dt="2018-04-19T09:06:47.006" v="962" actId="1076"/>
          <ac:spMkLst>
            <pc:docMk/>
            <pc:sldMk cId="1610080429" sldId="288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9:07:11.299" v="972" actId="20577"/>
          <ac:spMkLst>
            <pc:docMk/>
            <pc:sldMk cId="1610080429" sldId="288"/>
            <ac:spMk id="3" creationId="{00000000-0000-0000-0000-000000000000}"/>
          </ac:spMkLst>
        </pc:spChg>
      </pc:sldChg>
      <pc:sldChg chg="addSp delSp modSp add">
        <pc:chgData name="Светлана Шарина" userId="e5b0530f5bcab996" providerId="LiveId" clId="{030F7D39-AC00-40F2-83E4-424B954CBD27}" dt="2018-04-19T09:08:10.135" v="985" actId="1076"/>
        <pc:sldMkLst>
          <pc:docMk/>
          <pc:sldMk cId="1785165288" sldId="289"/>
        </pc:sldMkLst>
        <pc:spChg chg="del mod">
          <ac:chgData name="Светлана Шарина" userId="e5b0530f5bcab996" providerId="LiveId" clId="{030F7D39-AC00-40F2-83E4-424B954CBD27}" dt="2018-04-19T09:07:37.219" v="973" actId="478"/>
          <ac:spMkLst>
            <pc:docMk/>
            <pc:sldMk cId="1785165288" sldId="289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9:08:10.135" v="985" actId="1076"/>
          <ac:spMkLst>
            <pc:docMk/>
            <pc:sldMk cId="1785165288" sldId="289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09:07:38.317" v="974" actId="478"/>
          <ac:spMkLst>
            <pc:docMk/>
            <pc:sldMk cId="1785165288" sldId="289"/>
            <ac:spMk id="5" creationId="{83BAF254-B4A1-4046-ACB3-17EE1B41E7B4}"/>
          </ac:spMkLst>
        </pc:spChg>
      </pc:sldChg>
      <pc:sldChg chg="modSp add">
        <pc:chgData name="Светлана Шарина" userId="e5b0530f5bcab996" providerId="LiveId" clId="{030F7D39-AC00-40F2-83E4-424B954CBD27}" dt="2018-04-19T10:34:22.311" v="1019" actId="14100"/>
        <pc:sldMkLst>
          <pc:docMk/>
          <pc:sldMk cId="2139814394" sldId="290"/>
        </pc:sldMkLst>
        <pc:spChg chg="mod">
          <ac:chgData name="Светлана Шарина" userId="e5b0530f5bcab996" providerId="LiveId" clId="{030F7D39-AC00-40F2-83E4-424B954CBD27}" dt="2018-04-19T10:34:06.002" v="1014" actId="1076"/>
          <ac:spMkLst>
            <pc:docMk/>
            <pc:sldMk cId="2139814394" sldId="290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0:34:19.708" v="1018" actId="1076"/>
          <ac:spMkLst>
            <pc:docMk/>
            <pc:sldMk cId="2139814394" sldId="290"/>
            <ac:spMk id="3" creationId="{00000000-0000-0000-0000-000000000000}"/>
          </ac:spMkLst>
        </pc:spChg>
        <pc:picChg chg="mod">
          <ac:chgData name="Светлана Шарина" userId="e5b0530f5bcab996" providerId="LiveId" clId="{030F7D39-AC00-40F2-83E4-424B954CBD27}" dt="2018-04-19T10:34:22.311" v="1019" actId="14100"/>
          <ac:picMkLst>
            <pc:docMk/>
            <pc:sldMk cId="2139814394" sldId="290"/>
            <ac:picMk id="26626" creationId="{00000000-0000-0000-0000-000000000000}"/>
          </ac:picMkLst>
        </pc:picChg>
      </pc:sldChg>
      <pc:sldChg chg="addSp modSp add">
        <pc:chgData name="Светлана Шарина" userId="e5b0530f5bcab996" providerId="LiveId" clId="{030F7D39-AC00-40F2-83E4-424B954CBD27}" dt="2018-04-19T11:01:38.532" v="1030" actId="1076"/>
        <pc:sldMkLst>
          <pc:docMk/>
          <pc:sldMk cId="4086863005" sldId="291"/>
        </pc:sldMkLst>
        <pc:spChg chg="mod">
          <ac:chgData name="Светлана Шарина" userId="e5b0530f5bcab996" providerId="LiveId" clId="{030F7D39-AC00-40F2-83E4-424B954CBD27}" dt="2018-04-17T10:04:01.187" v="278" actId="207"/>
          <ac:spMkLst>
            <pc:docMk/>
            <pc:sldMk cId="4086863005" sldId="291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1:00:45.135" v="1021" actId="14100"/>
          <ac:spMkLst>
            <pc:docMk/>
            <pc:sldMk cId="4086863005" sldId="291"/>
            <ac:spMk id="3" creationId="{00000000-0000-0000-0000-000000000000}"/>
          </ac:spMkLst>
        </pc:spChg>
        <pc:spChg chg="add mod">
          <ac:chgData name="Светлана Шарина" userId="e5b0530f5bcab996" providerId="LiveId" clId="{030F7D39-AC00-40F2-83E4-424B954CBD27}" dt="2018-04-19T11:01:38.532" v="1030" actId="1076"/>
          <ac:spMkLst>
            <pc:docMk/>
            <pc:sldMk cId="4086863005" sldId="291"/>
            <ac:spMk id="4" creationId="{70685416-C862-4E37-BCAA-02C982571FD4}"/>
          </ac:spMkLst>
        </pc:spChg>
      </pc:sldChg>
      <pc:sldChg chg="addSp delSp modSp add">
        <pc:chgData name="Светлана Шарина" userId="e5b0530f5bcab996" providerId="LiveId" clId="{030F7D39-AC00-40F2-83E4-424B954CBD27}" dt="2018-04-19T11:02:13.299" v="1039" actId="1076"/>
        <pc:sldMkLst>
          <pc:docMk/>
          <pc:sldMk cId="2012234252" sldId="293"/>
        </pc:sldMkLst>
        <pc:spChg chg="del mod">
          <ac:chgData name="Светлана Шарина" userId="e5b0530f5bcab996" providerId="LiveId" clId="{030F7D39-AC00-40F2-83E4-424B954CBD27}" dt="2018-04-19T11:01:26.937" v="1027" actId="478"/>
          <ac:spMkLst>
            <pc:docMk/>
            <pc:sldMk cId="2012234252" sldId="293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1:02:13.299" v="1039" actId="1076"/>
          <ac:spMkLst>
            <pc:docMk/>
            <pc:sldMk cId="2012234252" sldId="293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1:01:28.931" v="1028" actId="478"/>
          <ac:spMkLst>
            <pc:docMk/>
            <pc:sldMk cId="2012234252" sldId="293"/>
            <ac:spMk id="5" creationId="{92FD6B2A-A18F-4453-A8EF-835FF7EFA680}"/>
          </ac:spMkLst>
        </pc:spChg>
      </pc:sldChg>
      <pc:sldChg chg="modSp add">
        <pc:chgData name="Светлана Шарина" userId="e5b0530f5bcab996" providerId="LiveId" clId="{030F7D39-AC00-40F2-83E4-424B954CBD27}" dt="2018-04-19T11:40:15.147" v="1102" actId="14100"/>
        <pc:sldMkLst>
          <pc:docMk/>
          <pc:sldMk cId="2905031603" sldId="294"/>
        </pc:sldMkLst>
        <pc:spChg chg="mod">
          <ac:chgData name="Светлана Шарина" userId="e5b0530f5bcab996" providerId="LiveId" clId="{030F7D39-AC00-40F2-83E4-424B954CBD27}" dt="2018-04-17T10:04:08.660" v="281" actId="207"/>
          <ac:spMkLst>
            <pc:docMk/>
            <pc:sldMk cId="2905031603" sldId="294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1:40:15.147" v="1102" actId="14100"/>
          <ac:spMkLst>
            <pc:docMk/>
            <pc:sldMk cId="2905031603" sldId="294"/>
            <ac:spMk id="3" creationId="{00000000-0000-0000-0000-000000000000}"/>
          </ac:spMkLst>
        </pc:spChg>
      </pc:sldChg>
      <pc:sldChg chg="addSp delSp modSp add">
        <pc:chgData name="Светлана Шарина" userId="e5b0530f5bcab996" providerId="LiveId" clId="{030F7D39-AC00-40F2-83E4-424B954CBD27}" dt="2018-04-19T11:40:41.968" v="1108" actId="1076"/>
        <pc:sldMkLst>
          <pc:docMk/>
          <pc:sldMk cId="3288992371" sldId="295"/>
        </pc:sldMkLst>
        <pc:spChg chg="del mod">
          <ac:chgData name="Светлана Шарина" userId="e5b0530f5bcab996" providerId="LiveId" clId="{030F7D39-AC00-40F2-83E4-424B954CBD27}" dt="2018-04-19T11:40:22.339" v="1103" actId="478"/>
          <ac:spMkLst>
            <pc:docMk/>
            <pc:sldMk cId="3288992371" sldId="295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1:40:41.968" v="1108" actId="1076"/>
          <ac:spMkLst>
            <pc:docMk/>
            <pc:sldMk cId="3288992371" sldId="295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1:40:25.132" v="1104" actId="478"/>
          <ac:spMkLst>
            <pc:docMk/>
            <pc:sldMk cId="3288992371" sldId="295"/>
            <ac:spMk id="5" creationId="{17A272C9-7674-4B81-B9CB-20D0BB415756}"/>
          </ac:spMkLst>
        </pc:spChg>
      </pc:sldChg>
      <pc:sldChg chg="addSp delSp modSp add">
        <pc:chgData name="Светлана Шарина" userId="e5b0530f5bcab996" providerId="LiveId" clId="{030F7D39-AC00-40F2-83E4-424B954CBD27}" dt="2018-04-19T22:06:50.339" v="2003" actId="1076"/>
        <pc:sldMkLst>
          <pc:docMk/>
          <pc:sldMk cId="3161824498" sldId="296"/>
        </pc:sldMkLst>
        <pc:spChg chg="del mod">
          <ac:chgData name="Светлана Шарина" userId="e5b0530f5bcab996" providerId="LiveId" clId="{030F7D39-AC00-40F2-83E4-424B954CBD27}" dt="2018-04-19T22:05:57.880" v="1994" actId="478"/>
          <ac:spMkLst>
            <pc:docMk/>
            <pc:sldMk cId="3161824498" sldId="296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22:06:50.339" v="2003" actId="1076"/>
          <ac:spMkLst>
            <pc:docMk/>
            <pc:sldMk cId="3161824498" sldId="296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22:05:59.259" v="1995" actId="478"/>
          <ac:spMkLst>
            <pc:docMk/>
            <pc:sldMk cId="3161824498" sldId="296"/>
            <ac:spMk id="5" creationId="{20592757-B37E-48CB-8067-15C950135BAA}"/>
          </ac:spMkLst>
        </pc:spChg>
      </pc:sldChg>
      <pc:sldChg chg="modSp add">
        <pc:chgData name="Светлана Шарина" userId="e5b0530f5bcab996" providerId="LiveId" clId="{030F7D39-AC00-40F2-83E4-424B954CBD27}" dt="2018-04-19T12:12:45.579" v="1132" actId="1076"/>
        <pc:sldMkLst>
          <pc:docMk/>
          <pc:sldMk cId="2528987683" sldId="297"/>
        </pc:sldMkLst>
        <pc:spChg chg="mod">
          <ac:chgData name="Светлана Шарина" userId="e5b0530f5bcab996" providerId="LiveId" clId="{030F7D39-AC00-40F2-83E4-424B954CBD27}" dt="2018-04-19T12:12:18.905" v="1125" actId="1076"/>
          <ac:spMkLst>
            <pc:docMk/>
            <pc:sldMk cId="2528987683" sldId="297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2:12:45.579" v="1132" actId="1076"/>
          <ac:spMkLst>
            <pc:docMk/>
            <pc:sldMk cId="2528987683" sldId="297"/>
            <ac:spMk id="3" creationId="{00000000-0000-0000-0000-000000000000}"/>
          </ac:spMkLst>
        </pc:spChg>
        <pc:picChg chg="mod">
          <ac:chgData name="Светлана Шарина" userId="e5b0530f5bcab996" providerId="LiveId" clId="{030F7D39-AC00-40F2-83E4-424B954CBD27}" dt="2018-04-19T12:11:26.921" v="1123" actId="1076"/>
          <ac:picMkLst>
            <pc:docMk/>
            <pc:sldMk cId="2528987683" sldId="297"/>
            <ac:picMk id="4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12:16:02.015" v="1158" actId="14100"/>
        <pc:sldMkLst>
          <pc:docMk/>
          <pc:sldMk cId="914294027" sldId="298"/>
        </pc:sldMkLst>
        <pc:spChg chg="del mod">
          <ac:chgData name="Светлана Шарина" userId="e5b0530f5bcab996" providerId="LiveId" clId="{030F7D39-AC00-40F2-83E4-424B954CBD27}" dt="2018-04-19T12:13:02.227" v="1133" actId="478"/>
          <ac:spMkLst>
            <pc:docMk/>
            <pc:sldMk cId="914294027" sldId="298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2:16:02.015" v="1158" actId="14100"/>
          <ac:spMkLst>
            <pc:docMk/>
            <pc:sldMk cId="914294027" sldId="298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2:13:06.285" v="1134" actId="478"/>
          <ac:spMkLst>
            <pc:docMk/>
            <pc:sldMk cId="914294027" sldId="298"/>
            <ac:spMk id="5" creationId="{CB85268E-96F2-4E8E-B85E-5BE493F3D8A1}"/>
          </ac:spMkLst>
        </pc:spChg>
      </pc:sldChg>
      <pc:sldChg chg="addSp delSp modSp add">
        <pc:chgData name="Светлана Шарина" userId="e5b0530f5bcab996" providerId="LiveId" clId="{030F7D39-AC00-40F2-83E4-424B954CBD27}" dt="2018-04-19T12:16:32.577" v="1169" actId="14100"/>
        <pc:sldMkLst>
          <pc:docMk/>
          <pc:sldMk cId="2114113609" sldId="299"/>
        </pc:sldMkLst>
        <pc:spChg chg="del mod">
          <ac:chgData name="Светлана Шарина" userId="e5b0530f5bcab996" providerId="LiveId" clId="{030F7D39-AC00-40F2-83E4-424B954CBD27}" dt="2018-04-19T12:16:05.265" v="1159" actId="478"/>
          <ac:spMkLst>
            <pc:docMk/>
            <pc:sldMk cId="2114113609" sldId="299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2:16:18.245" v="1164" actId="12"/>
          <ac:spMkLst>
            <pc:docMk/>
            <pc:sldMk cId="2114113609" sldId="299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2:16:06.260" v="1160" actId="478"/>
          <ac:spMkLst>
            <pc:docMk/>
            <pc:sldMk cId="2114113609" sldId="299"/>
            <ac:spMk id="5" creationId="{27AC2FF2-8DE7-4761-A383-F2BA8F19ABA0}"/>
          </ac:spMkLst>
        </pc:spChg>
        <pc:picChg chg="mod">
          <ac:chgData name="Светлана Шарина" userId="e5b0530f5bcab996" providerId="LiveId" clId="{030F7D39-AC00-40F2-83E4-424B954CBD27}" dt="2018-04-19T12:16:32.577" v="1169" actId="14100"/>
          <ac:picMkLst>
            <pc:docMk/>
            <pc:sldMk cId="2114113609" sldId="299"/>
            <ac:picMk id="28674" creationId="{00000000-0000-0000-0000-000000000000}"/>
          </ac:picMkLst>
        </pc:picChg>
        <pc:picChg chg="mod">
          <ac:chgData name="Светлана Шарина" userId="e5b0530f5bcab996" providerId="LiveId" clId="{030F7D39-AC00-40F2-83E4-424B954CBD27}" dt="2018-04-19T12:16:28.767" v="1168" actId="14100"/>
          <ac:picMkLst>
            <pc:docMk/>
            <pc:sldMk cId="2114113609" sldId="299"/>
            <ac:picMk id="28676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12:16:58.920" v="1174" actId="1076"/>
        <pc:sldMkLst>
          <pc:docMk/>
          <pc:sldMk cId="3277427179" sldId="300"/>
        </pc:sldMkLst>
        <pc:spChg chg="del mod">
          <ac:chgData name="Светлана Шарина" userId="e5b0530f5bcab996" providerId="LiveId" clId="{030F7D39-AC00-40F2-83E4-424B954CBD27}" dt="2018-04-19T12:16:50.159" v="1170" actId="478"/>
          <ac:spMkLst>
            <pc:docMk/>
            <pc:sldMk cId="3277427179" sldId="300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2:16:58.920" v="1174" actId="1076"/>
          <ac:spMkLst>
            <pc:docMk/>
            <pc:sldMk cId="3277427179" sldId="300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2:16:51.576" v="1171" actId="478"/>
          <ac:spMkLst>
            <pc:docMk/>
            <pc:sldMk cId="3277427179" sldId="300"/>
            <ac:spMk id="5" creationId="{D5F469CB-0DF5-4D34-B1CE-A11126DC453D}"/>
          </ac:spMkLst>
        </pc:spChg>
      </pc:sldChg>
      <pc:sldChg chg="addSp modSp add">
        <pc:chgData name="Светлана Шарина" userId="e5b0530f5bcab996" providerId="LiveId" clId="{030F7D39-AC00-40F2-83E4-424B954CBD27}" dt="2018-04-19T13:07:50.720" v="1637" actId="14100"/>
        <pc:sldMkLst>
          <pc:docMk/>
          <pc:sldMk cId="2637269238" sldId="301"/>
        </pc:sldMkLst>
        <pc:spChg chg="mod">
          <ac:chgData name="Светлана Шарина" userId="e5b0530f5bcab996" providerId="LiveId" clId="{030F7D39-AC00-40F2-83E4-424B954CBD27}" dt="2018-04-19T13:07:37.562" v="1629" actId="1076"/>
          <ac:spMkLst>
            <pc:docMk/>
            <pc:sldMk cId="2637269238" sldId="301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3:07:39.465" v="1630" actId="1076"/>
          <ac:spMkLst>
            <pc:docMk/>
            <pc:sldMk cId="2637269238" sldId="301"/>
            <ac:spMk id="3" creationId="{00000000-0000-0000-0000-000000000000}"/>
          </ac:spMkLst>
        </pc:spChg>
        <pc:picChg chg="add mod">
          <ac:chgData name="Светлана Шарина" userId="e5b0530f5bcab996" providerId="LiveId" clId="{030F7D39-AC00-40F2-83E4-424B954CBD27}" dt="2018-04-19T13:07:46.943" v="1635" actId="14100"/>
          <ac:picMkLst>
            <pc:docMk/>
            <pc:sldMk cId="2637269238" sldId="301"/>
            <ac:picMk id="1026" creationId="{BAEC1A9C-A077-4ACE-818C-0C7E44899FFD}"/>
          </ac:picMkLst>
        </pc:picChg>
        <pc:picChg chg="add mod">
          <ac:chgData name="Светлана Шарина" userId="e5b0530f5bcab996" providerId="LiveId" clId="{030F7D39-AC00-40F2-83E4-424B954CBD27}" dt="2018-04-19T13:07:50.720" v="1637" actId="14100"/>
          <ac:picMkLst>
            <pc:docMk/>
            <pc:sldMk cId="2637269238" sldId="301"/>
            <ac:picMk id="1028" creationId="{986B66C1-3956-490E-8C53-AFC0B74DF281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13:10:01.228" v="1656" actId="1076"/>
        <pc:sldMkLst>
          <pc:docMk/>
          <pc:sldMk cId="1966474476" sldId="303"/>
        </pc:sldMkLst>
        <pc:spChg chg="del">
          <ac:chgData name="Светлана Шарина" userId="e5b0530f5bcab996" providerId="LiveId" clId="{030F7D39-AC00-40F2-83E4-424B954CBD27}" dt="2018-04-19T13:08:34.156" v="1639" actId="478"/>
          <ac:spMkLst>
            <pc:docMk/>
            <pc:sldMk cId="1966474476" sldId="303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3:09:58.043" v="1654" actId="1076"/>
          <ac:spMkLst>
            <pc:docMk/>
            <pc:sldMk cId="1966474476" sldId="303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3:08:36.974" v="1640" actId="478"/>
          <ac:spMkLst>
            <pc:docMk/>
            <pc:sldMk cId="1966474476" sldId="303"/>
            <ac:spMk id="5" creationId="{FDF63DA1-210F-40EF-9C05-20B7129916FA}"/>
          </ac:spMkLst>
        </pc:spChg>
        <pc:picChg chg="add mod">
          <ac:chgData name="Светлана Шарина" userId="e5b0530f5bcab996" providerId="LiveId" clId="{030F7D39-AC00-40F2-83E4-424B954CBD27}" dt="2018-04-19T13:10:01.228" v="1656" actId="1076"/>
          <ac:picMkLst>
            <pc:docMk/>
            <pc:sldMk cId="1966474476" sldId="303"/>
            <ac:picMk id="6" creationId="{CD71E9ED-9AC8-42B0-81D2-4E4EB881C441}"/>
          </ac:picMkLst>
        </pc:picChg>
        <pc:picChg chg="del mod">
          <ac:chgData name="Светлана Шарина" userId="e5b0530f5bcab996" providerId="LiveId" clId="{030F7D39-AC00-40F2-83E4-424B954CBD27}" dt="2018-04-19T13:09:26.932" v="1649" actId="478"/>
          <ac:picMkLst>
            <pc:docMk/>
            <pc:sldMk cId="1966474476" sldId="303"/>
            <ac:picMk id="31746" creationId="{00000000-0000-0000-0000-000000000000}"/>
          </ac:picMkLst>
        </pc:picChg>
      </pc:sldChg>
      <pc:sldChg chg="modSp add">
        <pc:chgData name="Светлана Шарина" userId="e5b0530f5bcab996" providerId="LiveId" clId="{030F7D39-AC00-40F2-83E4-424B954CBD27}" dt="2018-04-19T12:23:24.387" v="1195" actId="1076"/>
        <pc:sldMkLst>
          <pc:docMk/>
          <pc:sldMk cId="3181525675" sldId="304"/>
        </pc:sldMkLst>
        <pc:spChg chg="mod">
          <ac:chgData name="Светлана Шарина" userId="e5b0530f5bcab996" providerId="LiveId" clId="{030F7D39-AC00-40F2-83E4-424B954CBD27}" dt="2018-04-19T12:23:24.387" v="1195" actId="1076"/>
          <ac:spMkLst>
            <pc:docMk/>
            <pc:sldMk cId="3181525675" sldId="304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2:23:02.795" v="1190" actId="14100"/>
          <ac:spMkLst>
            <pc:docMk/>
            <pc:sldMk cId="3181525675" sldId="304"/>
            <ac:spMk id="3" creationId="{00000000-0000-0000-0000-000000000000}"/>
          </ac:spMkLst>
        </pc:spChg>
        <pc:picChg chg="mod">
          <ac:chgData name="Светлана Шарина" userId="e5b0530f5bcab996" providerId="LiveId" clId="{030F7D39-AC00-40F2-83E4-424B954CBD27}" dt="2018-04-19T12:22:58.867" v="1188" actId="14100"/>
          <ac:picMkLst>
            <pc:docMk/>
            <pc:sldMk cId="3181525675" sldId="304"/>
            <ac:picMk id="32772" creationId="{00000000-0000-0000-0000-000000000000}"/>
          </ac:picMkLst>
        </pc:picChg>
        <pc:picChg chg="mod">
          <ac:chgData name="Светлана Шарина" userId="e5b0530f5bcab996" providerId="LiveId" clId="{030F7D39-AC00-40F2-83E4-424B954CBD27}" dt="2018-04-19T12:23:13.624" v="1194" actId="14100"/>
          <ac:picMkLst>
            <pc:docMk/>
            <pc:sldMk cId="3181525675" sldId="304"/>
            <ac:picMk id="32774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12:23:52.928" v="1203" actId="14100"/>
        <pc:sldMkLst>
          <pc:docMk/>
          <pc:sldMk cId="4260023773" sldId="305"/>
        </pc:sldMkLst>
        <pc:spChg chg="del mod">
          <ac:chgData name="Светлана Шарина" userId="e5b0530f5bcab996" providerId="LiveId" clId="{030F7D39-AC00-40F2-83E4-424B954CBD27}" dt="2018-04-19T12:23:31.864" v="1196" actId="478"/>
          <ac:spMkLst>
            <pc:docMk/>
            <pc:sldMk cId="4260023773" sldId="305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2:23:47.591" v="1201" actId="1076"/>
          <ac:spMkLst>
            <pc:docMk/>
            <pc:sldMk cId="4260023773" sldId="305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2:23:33.088" v="1197" actId="478"/>
          <ac:spMkLst>
            <pc:docMk/>
            <pc:sldMk cId="4260023773" sldId="305"/>
            <ac:spMk id="5" creationId="{CD893428-1580-4F13-9829-1A57F4C613B1}"/>
          </ac:spMkLst>
        </pc:spChg>
        <pc:picChg chg="mod">
          <ac:chgData name="Светлана Шарина" userId="e5b0530f5bcab996" providerId="LiveId" clId="{030F7D39-AC00-40F2-83E4-424B954CBD27}" dt="2018-04-19T12:23:52.928" v="1203" actId="14100"/>
          <ac:picMkLst>
            <pc:docMk/>
            <pc:sldMk cId="4260023773" sldId="305"/>
            <ac:picMk id="33794" creationId="{00000000-0000-0000-0000-000000000000}"/>
          </ac:picMkLst>
        </pc:picChg>
      </pc:sldChg>
      <pc:sldChg chg="modSp add">
        <pc:chgData name="Светлана Шарина" userId="e5b0530f5bcab996" providerId="LiveId" clId="{030F7D39-AC00-40F2-83E4-424B954CBD27}" dt="2018-04-19T12:27:27.378" v="1210" actId="1076"/>
        <pc:sldMkLst>
          <pc:docMk/>
          <pc:sldMk cId="1851008041" sldId="306"/>
        </pc:sldMkLst>
        <pc:spChg chg="mod">
          <ac:chgData name="Светлана Шарина" userId="e5b0530f5bcab996" providerId="LiveId" clId="{030F7D39-AC00-40F2-83E4-424B954CBD27}" dt="2018-04-19T12:27:18.110" v="1206" actId="1076"/>
          <ac:spMkLst>
            <pc:docMk/>
            <pc:sldMk cId="1851008041" sldId="306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2:27:27.378" v="1210" actId="1076"/>
          <ac:spMkLst>
            <pc:docMk/>
            <pc:sldMk cId="1851008041" sldId="306"/>
            <ac:spMk id="3" creationId="{00000000-0000-0000-0000-000000000000}"/>
          </ac:spMkLst>
        </pc:spChg>
      </pc:sldChg>
      <pc:sldChg chg="addSp delSp modSp add">
        <pc:chgData name="Светлана Шарина" userId="e5b0530f5bcab996" providerId="LiveId" clId="{030F7D39-AC00-40F2-83E4-424B954CBD27}" dt="2018-04-19T12:28:30.806" v="1221" actId="14100"/>
        <pc:sldMkLst>
          <pc:docMk/>
          <pc:sldMk cId="3322443425" sldId="307"/>
        </pc:sldMkLst>
        <pc:spChg chg="del mod">
          <ac:chgData name="Светлана Шарина" userId="e5b0530f5bcab996" providerId="LiveId" clId="{030F7D39-AC00-40F2-83E4-424B954CBD27}" dt="2018-04-19T12:27:33.645" v="1211" actId="478"/>
          <ac:spMkLst>
            <pc:docMk/>
            <pc:sldMk cId="3322443425" sldId="307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2:28:30.806" v="1221" actId="14100"/>
          <ac:spMkLst>
            <pc:docMk/>
            <pc:sldMk cId="3322443425" sldId="307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2:27:35.456" v="1212" actId="478"/>
          <ac:spMkLst>
            <pc:docMk/>
            <pc:sldMk cId="3322443425" sldId="307"/>
            <ac:spMk id="5" creationId="{EF77CD32-02EF-46CC-B5EA-705565DD0F1B}"/>
          </ac:spMkLst>
        </pc:spChg>
        <pc:picChg chg="mod">
          <ac:chgData name="Светлана Шарина" userId="e5b0530f5bcab996" providerId="LiveId" clId="{030F7D39-AC00-40F2-83E4-424B954CBD27}" dt="2018-04-19T12:27:44.203" v="1217" actId="14100"/>
          <ac:picMkLst>
            <pc:docMk/>
            <pc:sldMk cId="3322443425" sldId="307"/>
            <ac:picMk id="35842" creationId="{00000000-0000-0000-0000-000000000000}"/>
          </ac:picMkLst>
        </pc:picChg>
      </pc:sldChg>
      <pc:sldChg chg="addSp modSp add">
        <pc:chgData name="Светлана Шарина" userId="e5b0530f5bcab996" providerId="LiveId" clId="{030F7D39-AC00-40F2-83E4-424B954CBD27}" dt="2018-04-19T23:50:33.555" v="2085" actId="14100"/>
        <pc:sldMkLst>
          <pc:docMk/>
          <pc:sldMk cId="1246491214" sldId="308"/>
        </pc:sldMkLst>
        <pc:spChg chg="mod">
          <ac:chgData name="Светлана Шарина" userId="e5b0530f5bcab996" providerId="LiveId" clId="{030F7D39-AC00-40F2-83E4-424B954CBD27}" dt="2018-04-17T10:12:31.531" v="386" actId="207"/>
          <ac:spMkLst>
            <pc:docMk/>
            <pc:sldMk cId="1246491214" sldId="308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23:50:33.555" v="2085" actId="14100"/>
          <ac:spMkLst>
            <pc:docMk/>
            <pc:sldMk cId="1246491214" sldId="308"/>
            <ac:spMk id="3" creationId="{00000000-0000-0000-0000-000000000000}"/>
          </ac:spMkLst>
        </pc:spChg>
        <pc:picChg chg="add mod">
          <ac:chgData name="Светлана Шарина" userId="e5b0530f5bcab996" providerId="LiveId" clId="{030F7D39-AC00-40F2-83E4-424B954CBD27}" dt="2018-04-19T23:50:30.187" v="2084" actId="1076"/>
          <ac:picMkLst>
            <pc:docMk/>
            <pc:sldMk cId="1246491214" sldId="308"/>
            <ac:picMk id="4" creationId="{C9B4DA19-C425-48E4-8F21-7691AA2D26D2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12:29:29.607" v="1237" actId="123"/>
        <pc:sldMkLst>
          <pc:docMk/>
          <pc:sldMk cId="4047566230" sldId="309"/>
        </pc:sldMkLst>
        <pc:spChg chg="del mod">
          <ac:chgData name="Светлана Шарина" userId="e5b0530f5bcab996" providerId="LiveId" clId="{030F7D39-AC00-40F2-83E4-424B954CBD27}" dt="2018-04-19T12:28:41.547" v="1222" actId="478"/>
          <ac:spMkLst>
            <pc:docMk/>
            <pc:sldMk cId="4047566230" sldId="309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2:29:29.607" v="1237" actId="123"/>
          <ac:spMkLst>
            <pc:docMk/>
            <pc:sldMk cId="4047566230" sldId="309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2:28:43.350" v="1223" actId="478"/>
          <ac:spMkLst>
            <pc:docMk/>
            <pc:sldMk cId="4047566230" sldId="309"/>
            <ac:spMk id="5" creationId="{5B06EEDE-A436-431C-8796-EB965ED513A7}"/>
          </ac:spMkLst>
        </pc:spChg>
        <pc:picChg chg="mod">
          <ac:chgData name="Светлана Шарина" userId="e5b0530f5bcab996" providerId="LiveId" clId="{030F7D39-AC00-40F2-83E4-424B954CBD27}" dt="2018-04-19T12:28:57.603" v="1231" actId="1076"/>
          <ac:picMkLst>
            <pc:docMk/>
            <pc:sldMk cId="4047566230" sldId="309"/>
            <ac:picMk id="36866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12:32:01.333" v="1267" actId="1076"/>
        <pc:sldMkLst>
          <pc:docMk/>
          <pc:sldMk cId="1823015334" sldId="310"/>
        </pc:sldMkLst>
        <pc:spChg chg="del mod">
          <ac:chgData name="Светлана Шарина" userId="e5b0530f5bcab996" providerId="LiveId" clId="{030F7D39-AC00-40F2-83E4-424B954CBD27}" dt="2018-04-19T12:29:38.587" v="1238" actId="478"/>
          <ac:spMkLst>
            <pc:docMk/>
            <pc:sldMk cId="1823015334" sldId="310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2:32:01.333" v="1267" actId="1076"/>
          <ac:spMkLst>
            <pc:docMk/>
            <pc:sldMk cId="1823015334" sldId="310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2:29:41.503" v="1239" actId="478"/>
          <ac:spMkLst>
            <pc:docMk/>
            <pc:sldMk cId="1823015334" sldId="310"/>
            <ac:spMk id="5" creationId="{0CE0359F-383C-4D9C-8EED-D630361906F0}"/>
          </ac:spMkLst>
        </pc:spChg>
        <pc:picChg chg="add mod">
          <ac:chgData name="Светлана Шарина" userId="e5b0530f5bcab996" providerId="LiveId" clId="{030F7D39-AC00-40F2-83E4-424B954CBD27}" dt="2018-04-19T12:31:51.253" v="1263" actId="14100"/>
          <ac:picMkLst>
            <pc:docMk/>
            <pc:sldMk cId="1823015334" sldId="310"/>
            <ac:picMk id="7" creationId="{C6434038-4F7C-4DEB-B1A1-0743D3F82B1A}"/>
          </ac:picMkLst>
        </pc:picChg>
        <pc:picChg chg="del mod">
          <ac:chgData name="Светлана Шарина" userId="e5b0530f5bcab996" providerId="LiveId" clId="{030F7D39-AC00-40F2-83E4-424B954CBD27}" dt="2018-04-19T12:31:36.515" v="1259" actId="478"/>
          <ac:picMkLst>
            <pc:docMk/>
            <pc:sldMk cId="1823015334" sldId="310"/>
            <ac:picMk id="37890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12:32:23.078" v="1278" actId="1076"/>
        <pc:sldMkLst>
          <pc:docMk/>
          <pc:sldMk cId="907530757" sldId="312"/>
        </pc:sldMkLst>
        <pc:spChg chg="add del mod">
          <ac:chgData name="Светлана Шарина" userId="e5b0530f5bcab996" providerId="LiveId" clId="{030F7D39-AC00-40F2-83E4-424B954CBD27}" dt="2018-04-19T12:32:07.327" v="1269" actId="478"/>
          <ac:spMkLst>
            <pc:docMk/>
            <pc:sldMk cId="907530757" sldId="312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2:32:23.078" v="1278" actId="1076"/>
          <ac:spMkLst>
            <pc:docMk/>
            <pc:sldMk cId="907530757" sldId="312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2:31:26.409" v="1257" actId="478"/>
          <ac:spMkLst>
            <pc:docMk/>
            <pc:sldMk cId="907530757" sldId="312"/>
            <ac:spMk id="5" creationId="{B9DDDF7E-26C9-4657-8C99-C5648CB180AF}"/>
          </ac:spMkLst>
        </pc:spChg>
        <pc:spChg chg="add del mod">
          <ac:chgData name="Светлана Шарина" userId="e5b0530f5bcab996" providerId="LiveId" clId="{030F7D39-AC00-40F2-83E4-424B954CBD27}" dt="2018-04-19T12:32:09.035" v="1270" actId="478"/>
          <ac:spMkLst>
            <pc:docMk/>
            <pc:sldMk cId="907530757" sldId="312"/>
            <ac:spMk id="7" creationId="{910E5A7E-4C59-4132-AAAE-82CBDBB8E02D}"/>
          </ac:spMkLst>
        </pc:spChg>
        <pc:picChg chg="mod">
          <ac:chgData name="Светлана Шарина" userId="e5b0530f5bcab996" providerId="LiveId" clId="{030F7D39-AC00-40F2-83E4-424B954CBD27}" dt="2018-04-19T12:32:18.675" v="1276" actId="1076"/>
          <ac:picMkLst>
            <pc:docMk/>
            <pc:sldMk cId="907530757" sldId="312"/>
            <ac:picMk id="39938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12:33:14.802" v="1291" actId="123"/>
        <pc:sldMkLst>
          <pc:docMk/>
          <pc:sldMk cId="2485454923" sldId="313"/>
        </pc:sldMkLst>
        <pc:spChg chg="del mod">
          <ac:chgData name="Светлана Шарина" userId="e5b0530f5bcab996" providerId="LiveId" clId="{030F7D39-AC00-40F2-83E4-424B954CBD27}" dt="2018-04-19T12:32:28.530" v="1279" actId="478"/>
          <ac:spMkLst>
            <pc:docMk/>
            <pc:sldMk cId="2485454923" sldId="313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2:33:14.802" v="1291" actId="123"/>
          <ac:spMkLst>
            <pc:docMk/>
            <pc:sldMk cId="2485454923" sldId="313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2:32:29.851" v="1280" actId="478"/>
          <ac:spMkLst>
            <pc:docMk/>
            <pc:sldMk cId="2485454923" sldId="313"/>
            <ac:spMk id="5" creationId="{4218238D-31E1-4037-A1A6-2D4BE5330144}"/>
          </ac:spMkLst>
        </pc:spChg>
        <pc:picChg chg="mod">
          <ac:chgData name="Светлана Шарина" userId="e5b0530f5bcab996" providerId="LiveId" clId="{030F7D39-AC00-40F2-83E4-424B954CBD27}" dt="2018-04-19T12:32:43.351" v="1285" actId="1076"/>
          <ac:picMkLst>
            <pc:docMk/>
            <pc:sldMk cId="2485454923" sldId="313"/>
            <ac:picMk id="40962" creationId="{00000000-0000-0000-0000-000000000000}"/>
          </ac:picMkLst>
        </pc:picChg>
      </pc:sldChg>
      <pc:sldChg chg="modSp add">
        <pc:chgData name="Светлана Шарина" userId="e5b0530f5bcab996" providerId="LiveId" clId="{030F7D39-AC00-40F2-83E4-424B954CBD27}" dt="2018-04-20T00:04:24.205" v="2117" actId="6549"/>
        <pc:sldMkLst>
          <pc:docMk/>
          <pc:sldMk cId="1878463611" sldId="314"/>
        </pc:sldMkLst>
        <pc:spChg chg="mod">
          <ac:chgData name="Светлана Шарина" userId="e5b0530f5bcab996" providerId="LiveId" clId="{030F7D39-AC00-40F2-83E4-424B954CBD27}" dt="2018-04-20T00:04:09.203" v="2109" actId="1076"/>
          <ac:spMkLst>
            <pc:docMk/>
            <pc:sldMk cId="1878463611" sldId="314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20T00:04:24.205" v="2117" actId="6549"/>
          <ac:spMkLst>
            <pc:docMk/>
            <pc:sldMk cId="1878463611" sldId="314"/>
            <ac:spMk id="3" creationId="{00000000-0000-0000-0000-000000000000}"/>
          </ac:spMkLst>
        </pc:spChg>
        <pc:picChg chg="mod">
          <ac:chgData name="Светлана Шарина" userId="e5b0530f5bcab996" providerId="LiveId" clId="{030F7D39-AC00-40F2-83E4-424B954CBD27}" dt="2018-04-20T00:04:13.236" v="2112" actId="1076"/>
          <ac:picMkLst>
            <pc:docMk/>
            <pc:sldMk cId="1878463611" sldId="314"/>
            <ac:picMk id="27650" creationId="{00000000-0000-0000-0000-000000000000}"/>
          </ac:picMkLst>
        </pc:picChg>
        <pc:picChg chg="mod">
          <ac:chgData name="Светлана Шарина" userId="e5b0530f5bcab996" providerId="LiveId" clId="{030F7D39-AC00-40F2-83E4-424B954CBD27}" dt="2018-04-20T00:04:12.195" v="2111" actId="1076"/>
          <ac:picMkLst>
            <pc:docMk/>
            <pc:sldMk cId="1878463611" sldId="314"/>
            <ac:picMk id="27652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12:36:49.778" v="1339" actId="123"/>
        <pc:sldMkLst>
          <pc:docMk/>
          <pc:sldMk cId="462768662" sldId="315"/>
        </pc:sldMkLst>
        <pc:spChg chg="add del mod">
          <ac:chgData name="Светлана Шарина" userId="e5b0530f5bcab996" providerId="LiveId" clId="{030F7D39-AC00-40F2-83E4-424B954CBD27}" dt="2018-04-19T12:36:19.213" v="1333" actId="478"/>
          <ac:spMkLst>
            <pc:docMk/>
            <pc:sldMk cId="462768662" sldId="315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2:36:49.778" v="1339" actId="123"/>
          <ac:spMkLst>
            <pc:docMk/>
            <pc:sldMk cId="462768662" sldId="315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2:36:19.213" v="1333" actId="478"/>
          <ac:spMkLst>
            <pc:docMk/>
            <pc:sldMk cId="462768662" sldId="315"/>
            <ac:spMk id="5" creationId="{FBBEB4F6-DC0F-4A81-A8C3-FA9D8633019F}"/>
          </ac:spMkLst>
        </pc:spChg>
      </pc:sldChg>
      <pc:sldChg chg="addSp delSp modSp add">
        <pc:chgData name="Светлана Шарина" userId="e5b0530f5bcab996" providerId="LiveId" clId="{030F7D39-AC00-40F2-83E4-424B954CBD27}" dt="2018-04-19T12:41:41.622" v="1366" actId="123"/>
        <pc:sldMkLst>
          <pc:docMk/>
          <pc:sldMk cId="3000025943" sldId="317"/>
        </pc:sldMkLst>
        <pc:spChg chg="add del mod">
          <ac:chgData name="Светлана Шарина" userId="e5b0530f5bcab996" providerId="LiveId" clId="{030F7D39-AC00-40F2-83E4-424B954CBD27}" dt="2018-04-19T12:37:06.554" v="1343" actId="478"/>
          <ac:spMkLst>
            <pc:docMk/>
            <pc:sldMk cId="3000025943" sldId="317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2:41:41.622" v="1366" actId="123"/>
          <ac:spMkLst>
            <pc:docMk/>
            <pc:sldMk cId="3000025943" sldId="317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2:35:53.348" v="1315" actId="478"/>
          <ac:spMkLst>
            <pc:docMk/>
            <pc:sldMk cId="3000025943" sldId="317"/>
            <ac:spMk id="5" creationId="{B17E33FC-4D15-4A0F-8574-785E27F3D4CD}"/>
          </ac:spMkLst>
        </pc:spChg>
        <pc:spChg chg="add del mod">
          <ac:chgData name="Светлана Шарина" userId="e5b0530f5bcab996" providerId="LiveId" clId="{030F7D39-AC00-40F2-83E4-424B954CBD27}" dt="2018-04-19T12:37:07.854" v="1344" actId="478"/>
          <ac:spMkLst>
            <pc:docMk/>
            <pc:sldMk cId="3000025943" sldId="317"/>
            <ac:spMk id="7" creationId="{427F5AAA-656A-49F1-BC97-AA2A3DB2169A}"/>
          </ac:spMkLst>
        </pc:spChg>
        <pc:picChg chg="add mod">
          <ac:chgData name="Светлана Шарина" userId="e5b0530f5bcab996" providerId="LiveId" clId="{030F7D39-AC00-40F2-83E4-424B954CBD27}" dt="2018-04-19T12:41:26.181" v="1361" actId="1076"/>
          <ac:picMkLst>
            <pc:docMk/>
            <pc:sldMk cId="3000025943" sldId="317"/>
            <ac:picMk id="8" creationId="{DBB31BA3-AD5B-4FBB-A497-9C7CA9461F71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12:42:50.932" v="1379" actId="123"/>
        <pc:sldMkLst>
          <pc:docMk/>
          <pc:sldMk cId="2451625812" sldId="318"/>
        </pc:sldMkLst>
        <pc:spChg chg="del mod">
          <ac:chgData name="Светлана Шарина" userId="e5b0530f5bcab996" providerId="LiveId" clId="{030F7D39-AC00-40F2-83E4-424B954CBD27}" dt="2018-04-19T12:42:08.559" v="1368" actId="478"/>
          <ac:spMkLst>
            <pc:docMk/>
            <pc:sldMk cId="2451625812" sldId="318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2:42:50.932" v="1379" actId="123"/>
          <ac:spMkLst>
            <pc:docMk/>
            <pc:sldMk cId="2451625812" sldId="318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2:42:10.314" v="1369" actId="478"/>
          <ac:spMkLst>
            <pc:docMk/>
            <pc:sldMk cId="2451625812" sldId="318"/>
            <ac:spMk id="5" creationId="{F7C973DE-03F9-442E-94AF-611233492241}"/>
          </ac:spMkLst>
        </pc:spChg>
        <pc:picChg chg="add mod">
          <ac:chgData name="Светлана Шарина" userId="e5b0530f5bcab996" providerId="LiveId" clId="{030F7D39-AC00-40F2-83E4-424B954CBD27}" dt="2018-04-19T12:42:25.365" v="1375" actId="14100"/>
          <ac:picMkLst>
            <pc:docMk/>
            <pc:sldMk cId="2451625812" sldId="318"/>
            <ac:picMk id="6" creationId="{6E201CE0-3563-42A2-BC1A-B409198F8854}"/>
          </ac:picMkLst>
        </pc:picChg>
        <pc:picChg chg="del">
          <ac:chgData name="Светлана Шарина" userId="e5b0530f5bcab996" providerId="LiveId" clId="{030F7D39-AC00-40F2-83E4-424B954CBD27}" dt="2018-04-19T12:42:07.151" v="1367" actId="478"/>
          <ac:picMkLst>
            <pc:docMk/>
            <pc:sldMk cId="2451625812" sldId="318"/>
            <ac:picMk id="45060" creationId="{00000000-0000-0000-0000-000000000000}"/>
          </ac:picMkLst>
        </pc:picChg>
      </pc:sldChg>
      <pc:sldChg chg="modSp add">
        <pc:chgData name="Светлана Шарина" userId="e5b0530f5bcab996" providerId="LiveId" clId="{030F7D39-AC00-40F2-83E4-424B954CBD27}" dt="2018-04-19T12:45:30.348" v="1391" actId="123"/>
        <pc:sldMkLst>
          <pc:docMk/>
          <pc:sldMk cId="1220033629" sldId="319"/>
        </pc:sldMkLst>
        <pc:spChg chg="mod">
          <ac:chgData name="Светлана Шарина" userId="e5b0530f5bcab996" providerId="LiveId" clId="{030F7D39-AC00-40F2-83E4-424B954CBD27}" dt="2018-04-19T12:44:45.055" v="1383" actId="14100"/>
          <ac:spMkLst>
            <pc:docMk/>
            <pc:sldMk cId="1220033629" sldId="319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2:45:30.348" v="1391" actId="123"/>
          <ac:spMkLst>
            <pc:docMk/>
            <pc:sldMk cId="1220033629" sldId="319"/>
            <ac:spMk id="3" creationId="{00000000-0000-0000-0000-000000000000}"/>
          </ac:spMkLst>
        </pc:spChg>
      </pc:sldChg>
      <pc:sldChg chg="addSp delSp modSp add">
        <pc:chgData name="Светлана Шарина" userId="e5b0530f5bcab996" providerId="LiveId" clId="{030F7D39-AC00-40F2-83E4-424B954CBD27}" dt="2018-04-20T00:13:58.332" v="2203" actId="27636"/>
        <pc:sldMkLst>
          <pc:docMk/>
          <pc:sldMk cId="2043375187" sldId="320"/>
        </pc:sldMkLst>
        <pc:spChg chg="del mod">
          <ac:chgData name="Светлана Шарина" userId="e5b0530f5bcab996" providerId="LiveId" clId="{030F7D39-AC00-40F2-83E4-424B954CBD27}" dt="2018-04-20T00:12:57.983" v="2187" actId="478"/>
          <ac:spMkLst>
            <pc:docMk/>
            <pc:sldMk cId="2043375187" sldId="320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20T00:13:58.332" v="2203" actId="27636"/>
          <ac:spMkLst>
            <pc:docMk/>
            <pc:sldMk cId="2043375187" sldId="320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20T00:12:59.010" v="2188" actId="478"/>
          <ac:spMkLst>
            <pc:docMk/>
            <pc:sldMk cId="2043375187" sldId="320"/>
            <ac:spMk id="5" creationId="{F8BC165D-9F00-4C4D-AC22-00FC76109E7B}"/>
          </ac:spMkLst>
        </pc:spChg>
      </pc:sldChg>
      <pc:sldChg chg="addSp delSp modSp add">
        <pc:chgData name="Светлана Шарина" userId="e5b0530f5bcab996" providerId="LiveId" clId="{030F7D39-AC00-40F2-83E4-424B954CBD27}" dt="2018-04-19T12:46:17.366" v="1403" actId="123"/>
        <pc:sldMkLst>
          <pc:docMk/>
          <pc:sldMk cId="2217855030" sldId="321"/>
        </pc:sldMkLst>
        <pc:spChg chg="del mod">
          <ac:chgData name="Светлана Шарина" userId="e5b0530f5bcab996" providerId="LiveId" clId="{030F7D39-AC00-40F2-83E4-424B954CBD27}" dt="2018-04-19T12:45:38.326" v="1392" actId="478"/>
          <ac:spMkLst>
            <pc:docMk/>
            <pc:sldMk cId="2217855030" sldId="321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2:46:17.366" v="1403" actId="123"/>
          <ac:spMkLst>
            <pc:docMk/>
            <pc:sldMk cId="2217855030" sldId="321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2:45:40.166" v="1393" actId="478"/>
          <ac:spMkLst>
            <pc:docMk/>
            <pc:sldMk cId="2217855030" sldId="321"/>
            <ac:spMk id="5" creationId="{2ED115EC-3C24-4F65-AA52-9BA548C38BAB}"/>
          </ac:spMkLst>
        </pc:spChg>
        <pc:picChg chg="mod">
          <ac:chgData name="Светлана Шарина" userId="e5b0530f5bcab996" providerId="LiveId" clId="{030F7D39-AC00-40F2-83E4-424B954CBD27}" dt="2018-04-19T12:45:45.675" v="1396" actId="14100"/>
          <ac:picMkLst>
            <pc:docMk/>
            <pc:sldMk cId="2217855030" sldId="321"/>
            <ac:picMk id="48130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12:47:47.336" v="1418" actId="1076"/>
        <pc:sldMkLst>
          <pc:docMk/>
          <pc:sldMk cId="1868173956" sldId="322"/>
        </pc:sldMkLst>
        <pc:spChg chg="del mod">
          <ac:chgData name="Светлана Шарина" userId="e5b0530f5bcab996" providerId="LiveId" clId="{030F7D39-AC00-40F2-83E4-424B954CBD27}" dt="2018-04-19T12:46:26.849" v="1404" actId="478"/>
          <ac:spMkLst>
            <pc:docMk/>
            <pc:sldMk cId="1868173956" sldId="322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2:47:29.644" v="1412" actId="1076"/>
          <ac:spMkLst>
            <pc:docMk/>
            <pc:sldMk cId="1868173956" sldId="322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2:46:27.972" v="1405" actId="478"/>
          <ac:spMkLst>
            <pc:docMk/>
            <pc:sldMk cId="1868173956" sldId="322"/>
            <ac:spMk id="5" creationId="{AC159898-22DA-4135-8241-27C38DB81DAF}"/>
          </ac:spMkLst>
        </pc:spChg>
        <pc:spChg chg="add mod">
          <ac:chgData name="Светлана Шарина" userId="e5b0530f5bcab996" providerId="LiveId" clId="{030F7D39-AC00-40F2-83E4-424B954CBD27}" dt="2018-04-19T12:47:47.336" v="1418" actId="1076"/>
          <ac:spMkLst>
            <pc:docMk/>
            <pc:sldMk cId="1868173956" sldId="322"/>
            <ac:spMk id="6" creationId="{15D77127-3054-47EC-B067-A86718ACF7E5}"/>
          </ac:spMkLst>
        </pc:spChg>
        <pc:picChg chg="mod">
          <ac:chgData name="Светлана Шарина" userId="e5b0530f5bcab996" providerId="LiveId" clId="{030F7D39-AC00-40F2-83E4-424B954CBD27}" dt="2018-04-19T12:46:32.052" v="1407" actId="14100"/>
          <ac:picMkLst>
            <pc:docMk/>
            <pc:sldMk cId="1868173956" sldId="322"/>
            <ac:picMk id="49154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12:48:27.825" v="1432" actId="123"/>
        <pc:sldMkLst>
          <pc:docMk/>
          <pc:sldMk cId="3123638734" sldId="325"/>
        </pc:sldMkLst>
        <pc:spChg chg="del mod">
          <ac:chgData name="Светлана Шарина" userId="e5b0530f5bcab996" providerId="LiveId" clId="{030F7D39-AC00-40F2-83E4-424B954CBD27}" dt="2018-04-19T12:48:02.545" v="1421" actId="478"/>
          <ac:spMkLst>
            <pc:docMk/>
            <pc:sldMk cId="3123638734" sldId="325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2:48:27.825" v="1432" actId="123"/>
          <ac:spMkLst>
            <pc:docMk/>
            <pc:sldMk cId="3123638734" sldId="325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2:48:04.928" v="1422" actId="478"/>
          <ac:spMkLst>
            <pc:docMk/>
            <pc:sldMk cId="3123638734" sldId="325"/>
            <ac:spMk id="5" creationId="{38B388FF-C271-49B1-9001-8C39FF304CC3}"/>
          </ac:spMkLst>
        </pc:spChg>
        <pc:picChg chg="mod">
          <ac:chgData name="Светлана Шарина" userId="e5b0530f5bcab996" providerId="LiveId" clId="{030F7D39-AC00-40F2-83E4-424B954CBD27}" dt="2018-04-19T12:48:08.451" v="1424" actId="14100"/>
          <ac:picMkLst>
            <pc:docMk/>
            <pc:sldMk cId="3123638734" sldId="325"/>
            <ac:picMk id="50178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12:50:11.199" v="1448" actId="27636"/>
        <pc:sldMkLst>
          <pc:docMk/>
          <pc:sldMk cId="1043140437" sldId="326"/>
        </pc:sldMkLst>
        <pc:spChg chg="del mod">
          <ac:chgData name="Светлана Шарина" userId="e5b0530f5bcab996" providerId="LiveId" clId="{030F7D39-AC00-40F2-83E4-424B954CBD27}" dt="2018-04-19T12:48:35.808" v="1433" actId="478"/>
          <ac:spMkLst>
            <pc:docMk/>
            <pc:sldMk cId="1043140437" sldId="326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2:50:11.199" v="1448" actId="27636"/>
          <ac:spMkLst>
            <pc:docMk/>
            <pc:sldMk cId="1043140437" sldId="326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2:48:36.925" v="1434" actId="478"/>
          <ac:spMkLst>
            <pc:docMk/>
            <pc:sldMk cId="1043140437" sldId="326"/>
            <ac:spMk id="5" creationId="{FB58ED4A-B0C5-478E-B961-81AF9FE05862}"/>
          </ac:spMkLst>
        </pc:spChg>
        <pc:picChg chg="add mod">
          <ac:chgData name="Светлана Шарина" userId="e5b0530f5bcab996" providerId="LiveId" clId="{030F7D39-AC00-40F2-83E4-424B954CBD27}" dt="2018-04-19T12:49:45.849" v="1441" actId="14100"/>
          <ac:picMkLst>
            <pc:docMk/>
            <pc:sldMk cId="1043140437" sldId="326"/>
            <ac:picMk id="6" creationId="{F4D4D105-EDEB-47B8-835D-30B938335C19}"/>
          </ac:picMkLst>
        </pc:picChg>
      </pc:sldChg>
      <pc:sldChg chg="modSp add">
        <pc:chgData name="Светлана Шарина" userId="e5b0530f5bcab996" providerId="LiveId" clId="{030F7D39-AC00-40F2-83E4-424B954CBD27}" dt="2018-04-17T11:54:20.270" v="572" actId="207"/>
        <pc:sldMkLst>
          <pc:docMk/>
          <pc:sldMk cId="2984112639" sldId="327"/>
        </pc:sldMkLst>
        <pc:spChg chg="mod">
          <ac:chgData name="Светлана Шарина" userId="e5b0530f5bcab996" providerId="LiveId" clId="{030F7D39-AC00-40F2-83E4-424B954CBD27}" dt="2018-04-17T10:13:14.190" v="404" actId="207"/>
          <ac:spMkLst>
            <pc:docMk/>
            <pc:sldMk cId="2984112639" sldId="327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7T11:54:20.270" v="572" actId="207"/>
          <ac:spMkLst>
            <pc:docMk/>
            <pc:sldMk cId="2984112639" sldId="327"/>
            <ac:spMk id="4" creationId="{00000000-0000-0000-0000-000000000000}"/>
          </ac:spMkLst>
        </pc:spChg>
      </pc:sldChg>
      <pc:sldChg chg="modSp add">
        <pc:chgData name="Светлана Шарина" userId="e5b0530f5bcab996" providerId="LiveId" clId="{030F7D39-AC00-40F2-83E4-424B954CBD27}" dt="2018-04-19T12:55:57.033" v="1466" actId="123"/>
        <pc:sldMkLst>
          <pc:docMk/>
          <pc:sldMk cId="264883199" sldId="328"/>
        </pc:sldMkLst>
        <pc:spChg chg="mod">
          <ac:chgData name="Светлана Шарина" userId="e5b0530f5bcab996" providerId="LiveId" clId="{030F7D39-AC00-40F2-83E4-424B954CBD27}" dt="2018-04-19T12:54:43.425" v="1451" actId="1076"/>
          <ac:spMkLst>
            <pc:docMk/>
            <pc:sldMk cId="264883199" sldId="328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2:55:57.033" v="1466" actId="123"/>
          <ac:spMkLst>
            <pc:docMk/>
            <pc:sldMk cId="264883199" sldId="328"/>
            <ac:spMk id="3" creationId="{00000000-0000-0000-0000-000000000000}"/>
          </ac:spMkLst>
        </pc:spChg>
      </pc:sldChg>
      <pc:sldChg chg="addSp delSp modSp add">
        <pc:chgData name="Светлана Шарина" userId="e5b0530f5bcab996" providerId="LiveId" clId="{030F7D39-AC00-40F2-83E4-424B954CBD27}" dt="2018-04-19T12:58:22.655" v="1512" actId="1076"/>
        <pc:sldMkLst>
          <pc:docMk/>
          <pc:sldMk cId="875093594" sldId="329"/>
        </pc:sldMkLst>
        <pc:spChg chg="del mod">
          <ac:chgData name="Светлана Шарина" userId="e5b0530f5bcab996" providerId="LiveId" clId="{030F7D39-AC00-40F2-83E4-424B954CBD27}" dt="2018-04-19T12:56:00.832" v="1467" actId="478"/>
          <ac:spMkLst>
            <pc:docMk/>
            <pc:sldMk cId="875093594" sldId="329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2:58:22.655" v="1512" actId="1076"/>
          <ac:spMkLst>
            <pc:docMk/>
            <pc:sldMk cId="875093594" sldId="329"/>
            <ac:spMk id="3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2:58:16.183" v="1509" actId="1076"/>
          <ac:spMkLst>
            <pc:docMk/>
            <pc:sldMk cId="875093594" sldId="329"/>
            <ac:spMk id="4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2:56:02.146" v="1468" actId="478"/>
          <ac:spMkLst>
            <pc:docMk/>
            <pc:sldMk cId="875093594" sldId="329"/>
            <ac:spMk id="6" creationId="{29423EC8-36C6-4B35-BE31-D1E712B0B612}"/>
          </ac:spMkLst>
        </pc:spChg>
        <pc:picChg chg="mod modCrop">
          <ac:chgData name="Светлана Шарина" userId="e5b0530f5bcab996" providerId="LiveId" clId="{030F7D39-AC00-40F2-83E4-424B954CBD27}" dt="2018-04-19T12:58:03.712" v="1504" actId="1076"/>
          <ac:picMkLst>
            <pc:docMk/>
            <pc:sldMk cId="875093594" sldId="329"/>
            <ac:picMk id="54276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12:59:07.418" v="1528" actId="1076"/>
        <pc:sldMkLst>
          <pc:docMk/>
          <pc:sldMk cId="903509567" sldId="330"/>
        </pc:sldMkLst>
        <pc:spChg chg="del mod">
          <ac:chgData name="Светлана Шарина" userId="e5b0530f5bcab996" providerId="LiveId" clId="{030F7D39-AC00-40F2-83E4-424B954CBD27}" dt="2018-04-19T12:56:53.590" v="1484" actId="478"/>
          <ac:spMkLst>
            <pc:docMk/>
            <pc:sldMk cId="903509567" sldId="330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2:59:07.418" v="1528" actId="1076"/>
          <ac:spMkLst>
            <pc:docMk/>
            <pc:sldMk cId="903509567" sldId="330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2:56:56.052" v="1485" actId="478"/>
          <ac:spMkLst>
            <pc:docMk/>
            <pc:sldMk cId="903509567" sldId="330"/>
            <ac:spMk id="5" creationId="{86A1AD04-728A-4494-875E-F0897A7A159B}"/>
          </ac:spMkLst>
        </pc:spChg>
        <pc:spChg chg="add mod">
          <ac:chgData name="Светлана Шарина" userId="e5b0530f5bcab996" providerId="LiveId" clId="{030F7D39-AC00-40F2-83E4-424B954CBD27}" dt="2018-04-19T12:58:50.735" v="1522" actId="20577"/>
          <ac:spMkLst>
            <pc:docMk/>
            <pc:sldMk cId="903509567" sldId="330"/>
            <ac:spMk id="7" creationId="{0E51E362-4EEA-44FC-8883-0E81BC4C3D7E}"/>
          </ac:spMkLst>
        </pc:spChg>
        <pc:picChg chg="mod modCrop">
          <ac:chgData name="Светлана Шарина" userId="e5b0530f5bcab996" providerId="LiveId" clId="{030F7D39-AC00-40F2-83E4-424B954CBD27}" dt="2018-04-19T12:58:55.664" v="1524" actId="14100"/>
          <ac:picMkLst>
            <pc:docMk/>
            <pc:sldMk cId="903509567" sldId="330"/>
            <ac:picMk id="55298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12:59:24.311" v="1534" actId="1076"/>
        <pc:sldMkLst>
          <pc:docMk/>
          <pc:sldMk cId="436287831" sldId="331"/>
        </pc:sldMkLst>
        <pc:spChg chg="del mod">
          <ac:chgData name="Светлана Шарина" userId="e5b0530f5bcab996" providerId="LiveId" clId="{030F7D39-AC00-40F2-83E4-424B954CBD27}" dt="2018-04-19T12:59:14.623" v="1529" actId="478"/>
          <ac:spMkLst>
            <pc:docMk/>
            <pc:sldMk cId="436287831" sldId="331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2:59:18.197" v="1531" actId="1076"/>
          <ac:spMkLst>
            <pc:docMk/>
            <pc:sldMk cId="436287831" sldId="331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2:59:15.674" v="1530" actId="478"/>
          <ac:spMkLst>
            <pc:docMk/>
            <pc:sldMk cId="436287831" sldId="331"/>
            <ac:spMk id="6" creationId="{BA715F5B-EFF1-4991-8C61-E3174BE0E6AB}"/>
          </ac:spMkLst>
        </pc:spChg>
        <pc:picChg chg="mod">
          <ac:chgData name="Светлана Шарина" userId="e5b0530f5bcab996" providerId="LiveId" clId="{030F7D39-AC00-40F2-83E4-424B954CBD27}" dt="2018-04-19T12:59:24.311" v="1534" actId="1076"/>
          <ac:picMkLst>
            <pc:docMk/>
            <pc:sldMk cId="436287831" sldId="331"/>
            <ac:picMk id="4" creationId="{00000000-0000-0000-0000-000000000000}"/>
          </ac:picMkLst>
        </pc:picChg>
      </pc:sldChg>
      <pc:sldChg chg="modSp add">
        <pc:chgData name="Светлана Шарина" userId="e5b0530f5bcab996" providerId="LiveId" clId="{030F7D39-AC00-40F2-83E4-424B954CBD27}" dt="2018-04-19T12:59:53.788" v="1537" actId="14100"/>
        <pc:sldMkLst>
          <pc:docMk/>
          <pc:sldMk cId="3736567190" sldId="332"/>
        </pc:sldMkLst>
        <pc:spChg chg="mod">
          <ac:chgData name="Светлана Шарина" userId="e5b0530f5bcab996" providerId="LiveId" clId="{030F7D39-AC00-40F2-83E4-424B954CBD27}" dt="2018-04-17T10:05:39.287" v="314" actId="207"/>
          <ac:spMkLst>
            <pc:docMk/>
            <pc:sldMk cId="3736567190" sldId="332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2:59:53.788" v="1537" actId="14100"/>
          <ac:spMkLst>
            <pc:docMk/>
            <pc:sldMk cId="3736567190" sldId="332"/>
            <ac:spMk id="3" creationId="{00000000-0000-0000-0000-000000000000}"/>
          </ac:spMkLst>
        </pc:spChg>
        <pc:picChg chg="mod">
          <ac:chgData name="Светлана Шарина" userId="e5b0530f5bcab996" providerId="LiveId" clId="{030F7D39-AC00-40F2-83E4-424B954CBD27}" dt="2018-04-19T12:59:40.194" v="1536" actId="14100"/>
          <ac:picMkLst>
            <pc:docMk/>
            <pc:sldMk cId="3736567190" sldId="332"/>
            <ac:picMk id="56322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13:00:36.400" v="1547" actId="14100"/>
        <pc:sldMkLst>
          <pc:docMk/>
          <pc:sldMk cId="2355414279" sldId="333"/>
        </pc:sldMkLst>
        <pc:spChg chg="del mod">
          <ac:chgData name="Светлана Шарина" userId="e5b0530f5bcab996" providerId="LiveId" clId="{030F7D39-AC00-40F2-83E4-424B954CBD27}" dt="2018-04-19T13:00:13.023" v="1538" actId="478"/>
          <ac:spMkLst>
            <pc:docMk/>
            <pc:sldMk cId="2355414279" sldId="333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3:00:36.400" v="1547" actId="14100"/>
          <ac:spMkLst>
            <pc:docMk/>
            <pc:sldMk cId="2355414279" sldId="333"/>
            <ac:spMk id="3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3:00:21.869" v="1543" actId="1076"/>
          <ac:spMkLst>
            <pc:docMk/>
            <pc:sldMk cId="2355414279" sldId="333"/>
            <ac:spMk id="5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3:00:14.033" v="1539" actId="478"/>
          <ac:spMkLst>
            <pc:docMk/>
            <pc:sldMk cId="2355414279" sldId="333"/>
            <ac:spMk id="7" creationId="{D5DC30BA-5073-42FE-B5C6-3F3925CB46A8}"/>
          </ac:spMkLst>
        </pc:spChg>
        <pc:picChg chg="mod">
          <ac:chgData name="Светлана Шарина" userId="e5b0530f5bcab996" providerId="LiveId" clId="{030F7D39-AC00-40F2-83E4-424B954CBD27}" dt="2018-04-19T13:00:17.483" v="1541" actId="14100"/>
          <ac:picMkLst>
            <pc:docMk/>
            <pc:sldMk cId="2355414279" sldId="333"/>
            <ac:picMk id="4" creationId="{00000000-0000-0000-0000-000000000000}"/>
          </ac:picMkLst>
        </pc:picChg>
      </pc:sldChg>
      <pc:sldChg chg="addSp delSp modSp add del">
        <pc:chgData name="Светлана Шарина" userId="e5b0530f5bcab996" providerId="LiveId" clId="{030F7D39-AC00-40F2-83E4-424B954CBD27}" dt="2018-04-19T13:03:09.931" v="1556" actId="1076"/>
        <pc:sldMkLst>
          <pc:docMk/>
          <pc:sldMk cId="4015273966" sldId="335"/>
        </pc:sldMkLst>
        <pc:spChg chg="del mod">
          <ac:chgData name="Светлана Шарина" userId="e5b0530f5bcab996" providerId="LiveId" clId="{030F7D39-AC00-40F2-83E4-424B954CBD27}" dt="2018-04-19T13:02:56.206" v="1552" actId="478"/>
          <ac:spMkLst>
            <pc:docMk/>
            <pc:sldMk cId="4015273966" sldId="335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3:03:09.931" v="1556" actId="1076"/>
          <ac:spMkLst>
            <pc:docMk/>
            <pc:sldMk cId="4015273966" sldId="335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3:02:58.754" v="1553" actId="478"/>
          <ac:spMkLst>
            <pc:docMk/>
            <pc:sldMk cId="4015273966" sldId="335"/>
            <ac:spMk id="5" creationId="{7DB26E5B-6BDE-4E85-9C71-0FE3152B94D2}"/>
          </ac:spMkLst>
        </pc:spChg>
        <pc:spChg chg="add">
          <ac:chgData name="Светлана Шарина" userId="e5b0530f5bcab996" providerId="LiveId" clId="{030F7D39-AC00-40F2-83E4-424B954CBD27}" dt="2018-04-19T13:03:00.221" v="1554" actId="1076"/>
          <ac:spMkLst>
            <pc:docMk/>
            <pc:sldMk cId="4015273966" sldId="335"/>
            <ac:spMk id="7" creationId="{EC9591F9-F9A6-4B9E-B6C5-8BED4C9BC939}"/>
          </ac:spMkLst>
        </pc:spChg>
        <pc:picChg chg="add">
          <ac:chgData name="Светлана Шарина" userId="e5b0530f5bcab996" providerId="LiveId" clId="{030F7D39-AC00-40F2-83E4-424B954CBD27}" dt="2018-04-19T13:03:00.221" v="1554" actId="1076"/>
          <ac:picMkLst>
            <pc:docMk/>
            <pc:sldMk cId="4015273966" sldId="335"/>
            <ac:picMk id="6" creationId="{9B2F08C6-0BC3-4917-BFE4-CFBFF1F7326B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13:03:57.644" v="1566" actId="123"/>
        <pc:sldMkLst>
          <pc:docMk/>
          <pc:sldMk cId="1837801477" sldId="336"/>
        </pc:sldMkLst>
        <pc:spChg chg="del mod">
          <ac:chgData name="Светлана Шарина" userId="e5b0530f5bcab996" providerId="LiveId" clId="{030F7D39-AC00-40F2-83E4-424B954CBD27}" dt="2018-04-19T13:03:30.457" v="1557" actId="478"/>
          <ac:spMkLst>
            <pc:docMk/>
            <pc:sldMk cId="1837801477" sldId="336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3:03:57.644" v="1566" actId="123"/>
          <ac:spMkLst>
            <pc:docMk/>
            <pc:sldMk cId="1837801477" sldId="336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3:03:31.188" v="1558" actId="478"/>
          <ac:spMkLst>
            <pc:docMk/>
            <pc:sldMk cId="1837801477" sldId="336"/>
            <ac:spMk id="5" creationId="{A4F2F810-961A-4C13-A0C0-8D9D80684F6F}"/>
          </ac:spMkLst>
        </pc:spChg>
        <pc:picChg chg="add mod">
          <ac:chgData name="Светлана Шарина" userId="e5b0530f5bcab996" providerId="LiveId" clId="{030F7D39-AC00-40F2-83E4-424B954CBD27}" dt="2018-04-19T13:03:41.554" v="1560" actId="1076"/>
          <ac:picMkLst>
            <pc:docMk/>
            <pc:sldMk cId="1837801477" sldId="336"/>
            <ac:picMk id="6" creationId="{A6D2E477-C6E4-4BF7-A8F1-BD42EB06ED05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13:04:45.339" v="1572" actId="1076"/>
        <pc:sldMkLst>
          <pc:docMk/>
          <pc:sldMk cId="1260281795" sldId="337"/>
        </pc:sldMkLst>
        <pc:spChg chg="del mod">
          <ac:chgData name="Светлана Шарина" userId="e5b0530f5bcab996" providerId="LiveId" clId="{030F7D39-AC00-40F2-83E4-424B954CBD27}" dt="2018-04-19T13:04:17.954" v="1567" actId="478"/>
          <ac:spMkLst>
            <pc:docMk/>
            <pc:sldMk cId="1260281795" sldId="337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3:04:38.751" v="1571" actId="1076"/>
          <ac:spMkLst>
            <pc:docMk/>
            <pc:sldMk cId="1260281795" sldId="337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3:04:21.638" v="1568" actId="478"/>
          <ac:spMkLst>
            <pc:docMk/>
            <pc:sldMk cId="1260281795" sldId="337"/>
            <ac:spMk id="5" creationId="{FAF996FD-27B1-4486-940E-8F45F09404F7}"/>
          </ac:spMkLst>
        </pc:spChg>
        <pc:picChg chg="add mod">
          <ac:chgData name="Светлана Шарина" userId="e5b0530f5bcab996" providerId="LiveId" clId="{030F7D39-AC00-40F2-83E4-424B954CBD27}" dt="2018-04-19T13:04:45.339" v="1572" actId="1076"/>
          <ac:picMkLst>
            <pc:docMk/>
            <pc:sldMk cId="1260281795" sldId="337"/>
            <ac:picMk id="7" creationId="{07EDA0F1-D0F7-40E0-B009-AD88390B7407}"/>
          </ac:picMkLst>
        </pc:picChg>
        <pc:picChg chg="del">
          <ac:chgData name="Светлана Шарина" userId="e5b0530f5bcab996" providerId="LiveId" clId="{030F7D39-AC00-40F2-83E4-424B954CBD27}" dt="2018-04-19T13:04:31.688" v="1569" actId="478"/>
          <ac:picMkLst>
            <pc:docMk/>
            <pc:sldMk cId="1260281795" sldId="337"/>
            <ac:picMk id="58370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13:05:03.543" v="1577" actId="1076"/>
        <pc:sldMkLst>
          <pc:docMk/>
          <pc:sldMk cId="510875130" sldId="338"/>
        </pc:sldMkLst>
        <pc:spChg chg="del mod">
          <ac:chgData name="Светлана Шарина" userId="e5b0530f5bcab996" providerId="LiveId" clId="{030F7D39-AC00-40F2-83E4-424B954CBD27}" dt="2018-04-19T13:04:52.849" v="1573" actId="478"/>
          <ac:spMkLst>
            <pc:docMk/>
            <pc:sldMk cId="510875130" sldId="338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3:05:03.543" v="1577" actId="1076"/>
          <ac:spMkLst>
            <pc:docMk/>
            <pc:sldMk cId="510875130" sldId="338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3:04:55.643" v="1574" actId="478"/>
          <ac:spMkLst>
            <pc:docMk/>
            <pc:sldMk cId="510875130" sldId="338"/>
            <ac:spMk id="5" creationId="{7D0E4B53-83E9-4F16-83D2-E2975D8F1517}"/>
          </ac:spMkLst>
        </pc:spChg>
      </pc:sldChg>
      <pc:sldChg chg="addSp modSp add">
        <pc:chgData name="Светлана Шарина" userId="e5b0530f5bcab996" providerId="LiveId" clId="{030F7D39-AC00-40F2-83E4-424B954CBD27}" dt="2018-04-19T13:12:26.691" v="1686" actId="14100"/>
        <pc:sldMkLst>
          <pc:docMk/>
          <pc:sldMk cId="3943319815" sldId="354"/>
        </pc:sldMkLst>
        <pc:spChg chg="mod">
          <ac:chgData name="Светлана Шарина" userId="e5b0530f5bcab996" providerId="LiveId" clId="{030F7D39-AC00-40F2-83E4-424B954CBD27}" dt="2018-04-19T13:11:41.564" v="1684" actId="1076"/>
          <ac:spMkLst>
            <pc:docMk/>
            <pc:sldMk cId="3943319815" sldId="354"/>
            <ac:spMk id="2" creationId="{00000000-0000-0000-0000-000000000000}"/>
          </ac:spMkLst>
        </pc:spChg>
        <pc:picChg chg="add mod">
          <ac:chgData name="Светлана Шарина" userId="e5b0530f5bcab996" providerId="LiveId" clId="{030F7D39-AC00-40F2-83E4-424B954CBD27}" dt="2018-04-19T13:12:26.691" v="1686" actId="14100"/>
          <ac:picMkLst>
            <pc:docMk/>
            <pc:sldMk cId="3943319815" sldId="354"/>
            <ac:picMk id="4" creationId="{392D4B1E-7051-48E0-BB64-F8B2F1027C76}"/>
          </ac:picMkLst>
        </pc:picChg>
      </pc:sldChg>
      <pc:sldChg chg="modSp add">
        <pc:chgData name="Светлана Шарина" userId="e5b0530f5bcab996" providerId="LiveId" clId="{030F7D39-AC00-40F2-83E4-424B954CBD27}" dt="2018-04-19T13:12:38.579" v="1688" actId="14100"/>
        <pc:sldMkLst>
          <pc:docMk/>
          <pc:sldMk cId="404800440" sldId="355"/>
        </pc:sldMkLst>
        <pc:picChg chg="mod">
          <ac:chgData name="Светлана Шарина" userId="e5b0530f5bcab996" providerId="LiveId" clId="{030F7D39-AC00-40F2-83E4-424B954CBD27}" dt="2018-04-19T13:12:38.579" v="1688" actId="14100"/>
          <ac:picMkLst>
            <pc:docMk/>
            <pc:sldMk cId="404800440" sldId="355"/>
            <ac:picMk id="2050" creationId="{00000000-0000-0000-0000-000000000000}"/>
          </ac:picMkLst>
        </pc:picChg>
      </pc:sldChg>
      <pc:sldChg chg="modSp add">
        <pc:chgData name="Светлана Шарина" userId="e5b0530f5bcab996" providerId="LiveId" clId="{030F7D39-AC00-40F2-83E4-424B954CBD27}" dt="2018-04-19T13:13:21.091" v="1694" actId="1076"/>
        <pc:sldMkLst>
          <pc:docMk/>
          <pc:sldMk cId="2271765662" sldId="356"/>
        </pc:sldMkLst>
        <pc:spChg chg="mod">
          <ac:chgData name="Светлана Шарина" userId="e5b0530f5bcab996" providerId="LiveId" clId="{030F7D39-AC00-40F2-83E4-424B954CBD27}" dt="2018-04-19T13:12:56.988" v="1690" actId="1076"/>
          <ac:spMkLst>
            <pc:docMk/>
            <pc:sldMk cId="2271765662" sldId="356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3:13:18.118" v="1693" actId="20577"/>
          <ac:spMkLst>
            <pc:docMk/>
            <pc:sldMk cId="2271765662" sldId="356"/>
            <ac:spMk id="3" creationId="{00000000-0000-0000-0000-000000000000}"/>
          </ac:spMkLst>
        </pc:spChg>
        <pc:picChg chg="mod">
          <ac:chgData name="Светлана Шарина" userId="e5b0530f5bcab996" providerId="LiveId" clId="{030F7D39-AC00-40F2-83E4-424B954CBD27}" dt="2018-04-19T13:13:21.091" v="1694" actId="1076"/>
          <ac:picMkLst>
            <pc:docMk/>
            <pc:sldMk cId="2271765662" sldId="356"/>
            <ac:picMk id="3074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13:14:37.739" v="1709" actId="14100"/>
        <pc:sldMkLst>
          <pc:docMk/>
          <pc:sldMk cId="1791739503" sldId="357"/>
        </pc:sldMkLst>
        <pc:spChg chg="del mod">
          <ac:chgData name="Светлана Шарина" userId="e5b0530f5bcab996" providerId="LiveId" clId="{030F7D39-AC00-40F2-83E4-424B954CBD27}" dt="2018-04-19T13:13:30.905" v="1695" actId="478"/>
          <ac:spMkLst>
            <pc:docMk/>
            <pc:sldMk cId="1791739503" sldId="357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3:13:47.468" v="1700" actId="14100"/>
          <ac:spMkLst>
            <pc:docMk/>
            <pc:sldMk cId="1791739503" sldId="357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3:13:33.956" v="1696" actId="478"/>
          <ac:spMkLst>
            <pc:docMk/>
            <pc:sldMk cId="1791739503" sldId="357"/>
            <ac:spMk id="5" creationId="{66A7AC9F-E23D-41AE-86DF-31F7C667F2EE}"/>
          </ac:spMkLst>
        </pc:spChg>
        <pc:spChg chg="add mod">
          <ac:chgData name="Светлана Шарина" userId="e5b0530f5bcab996" providerId="LiveId" clId="{030F7D39-AC00-40F2-83E4-424B954CBD27}" dt="2018-04-19T13:14:37.739" v="1709" actId="14100"/>
          <ac:spMkLst>
            <pc:docMk/>
            <pc:sldMk cId="1791739503" sldId="357"/>
            <ac:spMk id="8" creationId="{A6E162B2-859C-4E64-9442-DAB600BD9E20}"/>
          </ac:spMkLst>
        </pc:spChg>
        <pc:picChg chg="mod">
          <ac:chgData name="Светлана Шарина" userId="e5b0530f5bcab996" providerId="LiveId" clId="{030F7D39-AC00-40F2-83E4-424B954CBD27}" dt="2018-04-19T13:14:28.108" v="1705" actId="14100"/>
          <ac:picMkLst>
            <pc:docMk/>
            <pc:sldMk cId="1791739503" sldId="357"/>
            <ac:picMk id="4098" creationId="{00000000-0000-0000-0000-000000000000}"/>
          </ac:picMkLst>
        </pc:picChg>
        <pc:picChg chg="mod">
          <ac:chgData name="Светлана Шарина" userId="e5b0530f5bcab996" providerId="LiveId" clId="{030F7D39-AC00-40F2-83E4-424B954CBD27}" dt="2018-04-19T13:14:31.452" v="1706" actId="14100"/>
          <ac:picMkLst>
            <pc:docMk/>
            <pc:sldMk cId="1791739503" sldId="357"/>
            <ac:picMk id="4100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13:14:55.812" v="1716" actId="14100"/>
        <pc:sldMkLst>
          <pc:docMk/>
          <pc:sldMk cId="2460651855" sldId="359"/>
        </pc:sldMkLst>
        <pc:spChg chg="del mod">
          <ac:chgData name="Светлана Шарина" userId="e5b0530f5bcab996" providerId="LiveId" clId="{030F7D39-AC00-40F2-83E4-424B954CBD27}" dt="2018-04-19T13:14:46.989" v="1711" actId="478"/>
          <ac:spMkLst>
            <pc:docMk/>
            <pc:sldMk cId="2460651855" sldId="359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3:14:55.812" v="1716" actId="14100"/>
          <ac:spMkLst>
            <pc:docMk/>
            <pc:sldMk cId="2460651855" sldId="359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3:14:48.112" v="1712" actId="478"/>
          <ac:spMkLst>
            <pc:docMk/>
            <pc:sldMk cId="2460651855" sldId="359"/>
            <ac:spMk id="5" creationId="{C427E756-D861-4A95-BA35-3E6EE2F2C0DE}"/>
          </ac:spMkLst>
        </pc:spChg>
      </pc:sldChg>
      <pc:sldChg chg="addSp delSp modSp add">
        <pc:chgData name="Светлана Шарина" userId="e5b0530f5bcab996" providerId="LiveId" clId="{030F7D39-AC00-40F2-83E4-424B954CBD27}" dt="2018-04-19T13:15:46.195" v="1721" actId="1076"/>
        <pc:sldMkLst>
          <pc:docMk/>
          <pc:sldMk cId="2108420219" sldId="360"/>
        </pc:sldMkLst>
        <pc:spChg chg="del mod">
          <ac:chgData name="Светлана Шарина" userId="e5b0530f5bcab996" providerId="LiveId" clId="{030F7D39-AC00-40F2-83E4-424B954CBD27}" dt="2018-04-19T13:15:36.983" v="1717" actId="478"/>
          <ac:spMkLst>
            <pc:docMk/>
            <pc:sldMk cId="2108420219" sldId="360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3:15:44.130" v="1720" actId="27636"/>
          <ac:spMkLst>
            <pc:docMk/>
            <pc:sldMk cId="2108420219" sldId="360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3:15:40.121" v="1718" actId="478"/>
          <ac:spMkLst>
            <pc:docMk/>
            <pc:sldMk cId="2108420219" sldId="360"/>
            <ac:spMk id="5" creationId="{F758C722-6142-42F9-96B2-B7E7D582F48D}"/>
          </ac:spMkLst>
        </pc:spChg>
        <pc:picChg chg="mod">
          <ac:chgData name="Светлана Шарина" userId="e5b0530f5bcab996" providerId="LiveId" clId="{030F7D39-AC00-40F2-83E4-424B954CBD27}" dt="2018-04-19T13:15:46.195" v="1721" actId="1076"/>
          <ac:picMkLst>
            <pc:docMk/>
            <pc:sldMk cId="2108420219" sldId="360"/>
            <ac:picMk id="5122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13:18:58.445" v="1735" actId="14100"/>
        <pc:sldMkLst>
          <pc:docMk/>
          <pc:sldMk cId="3192703450" sldId="361"/>
        </pc:sldMkLst>
        <pc:spChg chg="del mod">
          <ac:chgData name="Светлана Шарина" userId="e5b0530f5bcab996" providerId="LiveId" clId="{030F7D39-AC00-40F2-83E4-424B954CBD27}" dt="2018-04-19T13:16:05.573" v="1722" actId="478"/>
          <ac:spMkLst>
            <pc:docMk/>
            <pc:sldMk cId="3192703450" sldId="361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3:18:58.445" v="1735" actId="14100"/>
          <ac:spMkLst>
            <pc:docMk/>
            <pc:sldMk cId="3192703450" sldId="361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3:16:06.668" v="1723" actId="478"/>
          <ac:spMkLst>
            <pc:docMk/>
            <pc:sldMk cId="3192703450" sldId="361"/>
            <ac:spMk id="5" creationId="{00E9639B-6030-45F2-8726-2F9B5B0AAB4A}"/>
          </ac:spMkLst>
        </pc:spChg>
        <pc:picChg chg="add mod modCrop">
          <ac:chgData name="Светлана Шарина" userId="e5b0530f5bcab996" providerId="LiveId" clId="{030F7D39-AC00-40F2-83E4-424B954CBD27}" dt="2018-04-19T13:18:47.727" v="1732" actId="14100"/>
          <ac:picMkLst>
            <pc:docMk/>
            <pc:sldMk cId="3192703450" sldId="361"/>
            <ac:picMk id="6" creationId="{233A9C2A-9550-4B15-82B9-B19F389C02BD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13:19:27.560" v="1742" actId="1076"/>
        <pc:sldMkLst>
          <pc:docMk/>
          <pc:sldMk cId="2576864781" sldId="362"/>
        </pc:sldMkLst>
        <pc:spChg chg="del mod">
          <ac:chgData name="Светлана Шарина" userId="e5b0530f5bcab996" providerId="LiveId" clId="{030F7D39-AC00-40F2-83E4-424B954CBD27}" dt="2018-04-19T13:19:12.648" v="1736" actId="478"/>
          <ac:spMkLst>
            <pc:docMk/>
            <pc:sldMk cId="2576864781" sldId="362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3:19:27.560" v="1742" actId="1076"/>
          <ac:spMkLst>
            <pc:docMk/>
            <pc:sldMk cId="2576864781" sldId="362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3:19:14.575" v="1737" actId="478"/>
          <ac:spMkLst>
            <pc:docMk/>
            <pc:sldMk cId="2576864781" sldId="362"/>
            <ac:spMk id="5" creationId="{694E54C7-2030-44B7-BBE7-931C7E03BD8E}"/>
          </ac:spMkLst>
        </pc:spChg>
      </pc:sldChg>
      <pc:sldChg chg="modSp add">
        <pc:chgData name="Светлана Шарина" userId="e5b0530f5bcab996" providerId="LiveId" clId="{030F7D39-AC00-40F2-83E4-424B954CBD27}" dt="2018-04-19T13:20:19.601" v="1755" actId="123"/>
        <pc:sldMkLst>
          <pc:docMk/>
          <pc:sldMk cId="136297748" sldId="363"/>
        </pc:sldMkLst>
        <pc:spChg chg="mod">
          <ac:chgData name="Светлана Шарина" userId="e5b0530f5bcab996" providerId="LiveId" clId="{030F7D39-AC00-40F2-83E4-424B954CBD27}" dt="2018-04-19T13:19:40.053" v="1746" actId="1076"/>
          <ac:spMkLst>
            <pc:docMk/>
            <pc:sldMk cId="136297748" sldId="363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3:20:19.601" v="1755" actId="123"/>
          <ac:spMkLst>
            <pc:docMk/>
            <pc:sldMk cId="136297748" sldId="363"/>
            <ac:spMk id="3" creationId="{00000000-0000-0000-0000-000000000000}"/>
          </ac:spMkLst>
        </pc:spChg>
        <pc:picChg chg="mod">
          <ac:chgData name="Светлана Шарина" userId="e5b0530f5bcab996" providerId="LiveId" clId="{030F7D39-AC00-40F2-83E4-424B954CBD27}" dt="2018-04-19T13:19:48.249" v="1750" actId="1076"/>
          <ac:picMkLst>
            <pc:docMk/>
            <pc:sldMk cId="136297748" sldId="363"/>
            <ac:picMk id="6150" creationId="{00000000-0000-0000-0000-000000000000}"/>
          </ac:picMkLst>
        </pc:picChg>
        <pc:picChg chg="mod">
          <ac:chgData name="Светлана Шарина" userId="e5b0530f5bcab996" providerId="LiveId" clId="{030F7D39-AC00-40F2-83E4-424B954CBD27}" dt="2018-04-19T13:19:49.139" v="1751" actId="1076"/>
          <ac:picMkLst>
            <pc:docMk/>
            <pc:sldMk cId="136297748" sldId="363"/>
            <ac:picMk id="6152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13:20:49.036" v="1763" actId="14100"/>
        <pc:sldMkLst>
          <pc:docMk/>
          <pc:sldMk cId="1812196702" sldId="364"/>
        </pc:sldMkLst>
        <pc:spChg chg="del mod">
          <ac:chgData name="Светлана Шарина" userId="e5b0530f5bcab996" providerId="LiveId" clId="{030F7D39-AC00-40F2-83E4-424B954CBD27}" dt="2018-04-19T13:20:28.147" v="1756" actId="478"/>
          <ac:spMkLst>
            <pc:docMk/>
            <pc:sldMk cId="1812196702" sldId="364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3:20:49.036" v="1763" actId="14100"/>
          <ac:spMkLst>
            <pc:docMk/>
            <pc:sldMk cId="1812196702" sldId="364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3:20:30.815" v="1757" actId="478"/>
          <ac:spMkLst>
            <pc:docMk/>
            <pc:sldMk cId="1812196702" sldId="364"/>
            <ac:spMk id="6" creationId="{E4D6B9A8-DB8E-435A-BB4A-721D968ED516}"/>
          </ac:spMkLst>
        </pc:spChg>
        <pc:picChg chg="mod">
          <ac:chgData name="Светлана Шарина" userId="e5b0530f5bcab996" providerId="LiveId" clId="{030F7D39-AC00-40F2-83E4-424B954CBD27}" dt="2018-04-19T13:20:40.931" v="1761" actId="1076"/>
          <ac:picMkLst>
            <pc:docMk/>
            <pc:sldMk cId="1812196702" sldId="364"/>
            <ac:picMk id="5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13:21:22.919" v="1768" actId="14100"/>
        <pc:sldMkLst>
          <pc:docMk/>
          <pc:sldMk cId="253134683" sldId="365"/>
        </pc:sldMkLst>
        <pc:spChg chg="del mod">
          <ac:chgData name="Светлана Шарина" userId="e5b0530f5bcab996" providerId="LiveId" clId="{030F7D39-AC00-40F2-83E4-424B954CBD27}" dt="2018-04-19T13:21:07.561" v="1764" actId="478"/>
          <ac:spMkLst>
            <pc:docMk/>
            <pc:sldMk cId="253134683" sldId="365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3:21:22.919" v="1768" actId="14100"/>
          <ac:spMkLst>
            <pc:docMk/>
            <pc:sldMk cId="253134683" sldId="365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3:21:10.548" v="1765" actId="478"/>
          <ac:spMkLst>
            <pc:docMk/>
            <pc:sldMk cId="253134683" sldId="365"/>
            <ac:spMk id="5" creationId="{C4F1339B-6CC0-40D8-850C-45404C5F4D32}"/>
          </ac:spMkLst>
        </pc:spChg>
        <pc:picChg chg="mod">
          <ac:chgData name="Светлана Шарина" userId="e5b0530f5bcab996" providerId="LiveId" clId="{030F7D39-AC00-40F2-83E4-424B954CBD27}" dt="2018-04-19T13:21:12.399" v="1766" actId="1076"/>
          <ac:picMkLst>
            <pc:docMk/>
            <pc:sldMk cId="253134683" sldId="365"/>
            <ac:picMk id="8194" creationId="{00000000-0000-0000-0000-000000000000}"/>
          </ac:picMkLst>
        </pc:picChg>
      </pc:sldChg>
      <pc:sldChg chg="modSp add">
        <pc:chgData name="Светлана Шарина" userId="e5b0530f5bcab996" providerId="LiveId" clId="{030F7D39-AC00-40F2-83E4-424B954CBD27}" dt="2018-04-19T13:22:23.003" v="1776" actId="123"/>
        <pc:sldMkLst>
          <pc:docMk/>
          <pc:sldMk cId="3160915344" sldId="366"/>
        </pc:sldMkLst>
        <pc:spChg chg="mod">
          <ac:chgData name="Светлана Шарина" userId="e5b0530f5bcab996" providerId="LiveId" clId="{030F7D39-AC00-40F2-83E4-424B954CBD27}" dt="2018-04-19T13:21:33.674" v="1770" actId="1076"/>
          <ac:spMkLst>
            <pc:docMk/>
            <pc:sldMk cId="3160915344" sldId="366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3:22:23.003" v="1776" actId="123"/>
          <ac:spMkLst>
            <pc:docMk/>
            <pc:sldMk cId="3160915344" sldId="366"/>
            <ac:spMk id="3" creationId="{00000000-0000-0000-0000-000000000000}"/>
          </ac:spMkLst>
        </pc:spChg>
      </pc:sldChg>
      <pc:sldChg chg="addSp delSp modSp add">
        <pc:chgData name="Светлана Шарина" userId="e5b0530f5bcab996" providerId="LiveId" clId="{030F7D39-AC00-40F2-83E4-424B954CBD27}" dt="2018-04-19T13:23:19.956" v="1785" actId="123"/>
        <pc:sldMkLst>
          <pc:docMk/>
          <pc:sldMk cId="348515079" sldId="367"/>
        </pc:sldMkLst>
        <pc:spChg chg="del mod">
          <ac:chgData name="Светлана Шарина" userId="e5b0530f5bcab996" providerId="LiveId" clId="{030F7D39-AC00-40F2-83E4-424B954CBD27}" dt="2018-04-19T13:22:44.247" v="1777" actId="478"/>
          <ac:spMkLst>
            <pc:docMk/>
            <pc:sldMk cId="348515079" sldId="367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3:23:19.956" v="1785" actId="123"/>
          <ac:spMkLst>
            <pc:docMk/>
            <pc:sldMk cId="348515079" sldId="367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3:22:47.548" v="1778" actId="478"/>
          <ac:spMkLst>
            <pc:docMk/>
            <pc:sldMk cId="348515079" sldId="367"/>
            <ac:spMk id="5" creationId="{86995B1A-0691-4F94-9451-9BD60DD3FCD8}"/>
          </ac:spMkLst>
        </pc:spChg>
      </pc:sldChg>
      <pc:sldChg chg="addSp delSp modSp add">
        <pc:chgData name="Светлана Шарина" userId="e5b0530f5bcab996" providerId="LiveId" clId="{030F7D39-AC00-40F2-83E4-424B954CBD27}" dt="2018-04-19T13:24:29.719" v="1791" actId="123"/>
        <pc:sldMkLst>
          <pc:docMk/>
          <pc:sldMk cId="179262798" sldId="368"/>
        </pc:sldMkLst>
        <pc:spChg chg="del mod">
          <ac:chgData name="Светлана Шарина" userId="e5b0530f5bcab996" providerId="LiveId" clId="{030F7D39-AC00-40F2-83E4-424B954CBD27}" dt="2018-04-19T13:23:48.535" v="1786" actId="478"/>
          <ac:spMkLst>
            <pc:docMk/>
            <pc:sldMk cId="179262798" sldId="368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3:24:29.719" v="1791" actId="123"/>
          <ac:spMkLst>
            <pc:docMk/>
            <pc:sldMk cId="179262798" sldId="368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3:23:56.684" v="1787" actId="478"/>
          <ac:spMkLst>
            <pc:docMk/>
            <pc:sldMk cId="179262798" sldId="368"/>
            <ac:spMk id="5" creationId="{CE8600B4-FB72-4B06-89F9-1B24EEF50574}"/>
          </ac:spMkLst>
        </pc:spChg>
        <pc:picChg chg="mod">
          <ac:chgData name="Светлана Шарина" userId="e5b0530f5bcab996" providerId="LiveId" clId="{030F7D39-AC00-40F2-83E4-424B954CBD27}" dt="2018-04-19T13:24:03.100" v="1790" actId="1076"/>
          <ac:picMkLst>
            <pc:docMk/>
            <pc:sldMk cId="179262798" sldId="368"/>
            <ac:picMk id="11268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13:25:26.693" v="1800" actId="20577"/>
        <pc:sldMkLst>
          <pc:docMk/>
          <pc:sldMk cId="82579408" sldId="369"/>
        </pc:sldMkLst>
        <pc:spChg chg="del mod">
          <ac:chgData name="Светлана Шарина" userId="e5b0530f5bcab996" providerId="LiveId" clId="{030F7D39-AC00-40F2-83E4-424B954CBD27}" dt="2018-04-19T13:25:01.190" v="1792" actId="478"/>
          <ac:spMkLst>
            <pc:docMk/>
            <pc:sldMk cId="82579408" sldId="369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3:25:26.693" v="1800" actId="20577"/>
          <ac:spMkLst>
            <pc:docMk/>
            <pc:sldMk cId="82579408" sldId="369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3:25:05.159" v="1793" actId="478"/>
          <ac:spMkLst>
            <pc:docMk/>
            <pc:sldMk cId="82579408" sldId="369"/>
            <ac:spMk id="5" creationId="{BEBA80DA-ADB6-4C2C-9E23-A8CB6ACDC68A}"/>
          </ac:spMkLst>
        </pc:spChg>
        <pc:picChg chg="mod">
          <ac:chgData name="Светлана Шарина" userId="e5b0530f5bcab996" providerId="LiveId" clId="{030F7D39-AC00-40F2-83E4-424B954CBD27}" dt="2018-04-19T13:25:17.994" v="1798" actId="1076"/>
          <ac:picMkLst>
            <pc:docMk/>
            <pc:sldMk cId="82579408" sldId="369"/>
            <ac:picMk id="12290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13:26:16.166" v="1810" actId="1076"/>
        <pc:sldMkLst>
          <pc:docMk/>
          <pc:sldMk cId="1045251104" sldId="370"/>
        </pc:sldMkLst>
        <pc:spChg chg="del mod">
          <ac:chgData name="Светлана Шарина" userId="e5b0530f5bcab996" providerId="LiveId" clId="{030F7D39-AC00-40F2-83E4-424B954CBD27}" dt="2018-04-19T13:25:38.947" v="1801" actId="478"/>
          <ac:spMkLst>
            <pc:docMk/>
            <pc:sldMk cId="1045251104" sldId="370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3:26:10.246" v="1808" actId="1076"/>
          <ac:spMkLst>
            <pc:docMk/>
            <pc:sldMk cId="1045251104" sldId="370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3:25:42.240" v="1802" actId="478"/>
          <ac:spMkLst>
            <pc:docMk/>
            <pc:sldMk cId="1045251104" sldId="370"/>
            <ac:spMk id="6" creationId="{008D31A2-BEB8-470C-A012-C62D8CE25711}"/>
          </ac:spMkLst>
        </pc:spChg>
        <pc:picChg chg="mod">
          <ac:chgData name="Светлана Шарина" userId="e5b0530f5bcab996" providerId="LiveId" clId="{030F7D39-AC00-40F2-83E4-424B954CBD27}" dt="2018-04-19T13:26:16.166" v="1810" actId="1076"/>
          <ac:picMkLst>
            <pc:docMk/>
            <pc:sldMk cId="1045251104" sldId="370"/>
            <ac:picMk id="5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13:27:51.359" v="1822" actId="123"/>
        <pc:sldMkLst>
          <pc:docMk/>
          <pc:sldMk cId="3236784262" sldId="371"/>
        </pc:sldMkLst>
        <pc:spChg chg="del mod">
          <ac:chgData name="Светлана Шарина" userId="e5b0530f5bcab996" providerId="LiveId" clId="{030F7D39-AC00-40F2-83E4-424B954CBD27}" dt="2018-04-19T13:26:32.283" v="1811" actId="478"/>
          <ac:spMkLst>
            <pc:docMk/>
            <pc:sldMk cId="3236784262" sldId="371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3:27:51.359" v="1822" actId="123"/>
          <ac:spMkLst>
            <pc:docMk/>
            <pc:sldMk cId="3236784262" sldId="371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13:26:35.704" v="1812" actId="478"/>
          <ac:spMkLst>
            <pc:docMk/>
            <pc:sldMk cId="3236784262" sldId="371"/>
            <ac:spMk id="6" creationId="{8E9F1E9A-F927-499D-9CBB-77A166987C49}"/>
          </ac:spMkLst>
        </pc:spChg>
        <pc:picChg chg="mod">
          <ac:chgData name="Светлана Шарина" userId="e5b0530f5bcab996" providerId="LiveId" clId="{030F7D39-AC00-40F2-83E4-424B954CBD27}" dt="2018-04-19T13:27:20.228" v="1821" actId="1076"/>
          <ac:picMkLst>
            <pc:docMk/>
            <pc:sldMk cId="3236784262" sldId="371"/>
            <ac:picMk id="5" creationId="{00000000-0000-0000-0000-000000000000}"/>
          </ac:picMkLst>
        </pc:picChg>
      </pc:sldChg>
      <pc:sldChg chg="delSp modSp add">
        <pc:chgData name="Светлана Шарина" userId="e5b0530f5bcab996" providerId="LiveId" clId="{030F7D39-AC00-40F2-83E4-424B954CBD27}" dt="2018-04-19T21:20:41.396" v="1833" actId="20577"/>
        <pc:sldMkLst>
          <pc:docMk/>
          <pc:sldMk cId="771379319" sldId="372"/>
        </pc:sldMkLst>
        <pc:spChg chg="mod">
          <ac:chgData name="Светлана Шарина" userId="e5b0530f5bcab996" providerId="LiveId" clId="{030F7D39-AC00-40F2-83E4-424B954CBD27}" dt="2018-04-19T13:28:15.932" v="1825" actId="1076"/>
          <ac:spMkLst>
            <pc:docMk/>
            <pc:sldMk cId="771379319" sldId="372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21:20:41.396" v="1833" actId="20577"/>
          <ac:spMkLst>
            <pc:docMk/>
            <pc:sldMk cId="771379319" sldId="372"/>
            <ac:spMk id="3" creationId="{00000000-0000-0000-0000-000000000000}"/>
          </ac:spMkLst>
        </pc:spChg>
        <pc:spChg chg="del mod">
          <ac:chgData name="Светлана Шарина" userId="e5b0530f5bcab996" providerId="LiveId" clId="{030F7D39-AC00-40F2-83E4-424B954CBD27}" dt="2018-04-19T21:20:34.572" v="1831" actId="478"/>
          <ac:spMkLst>
            <pc:docMk/>
            <pc:sldMk cId="771379319" sldId="372"/>
            <ac:spMk id="4" creationId="{00000000-0000-0000-0000-000000000000}"/>
          </ac:spMkLst>
        </pc:spChg>
        <pc:picChg chg="del">
          <ac:chgData name="Светлана Шарина" userId="e5b0530f5bcab996" providerId="LiveId" clId="{030F7D39-AC00-40F2-83E4-424B954CBD27}" dt="2018-04-19T21:20:31.183" v="1830" actId="478"/>
          <ac:picMkLst>
            <pc:docMk/>
            <pc:sldMk cId="771379319" sldId="372"/>
            <ac:picMk id="2050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21:21:33.517" v="1844" actId="122"/>
        <pc:sldMkLst>
          <pc:docMk/>
          <pc:sldMk cId="875491655" sldId="373"/>
        </pc:sldMkLst>
        <pc:spChg chg="del mod">
          <ac:chgData name="Светлана Шарина" userId="e5b0530f5bcab996" providerId="LiveId" clId="{030F7D39-AC00-40F2-83E4-424B954CBD27}" dt="2018-04-19T21:20:51.663" v="1834" actId="478"/>
          <ac:spMkLst>
            <pc:docMk/>
            <pc:sldMk cId="875491655" sldId="373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21:21:33.517" v="1844" actId="122"/>
          <ac:spMkLst>
            <pc:docMk/>
            <pc:sldMk cId="875491655" sldId="373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21:20:57.455" v="1835" actId="478"/>
          <ac:spMkLst>
            <pc:docMk/>
            <pc:sldMk cId="875491655" sldId="373"/>
            <ac:spMk id="5" creationId="{25D26ADC-DFAD-4F70-9DD3-B0D8257E2A12}"/>
          </ac:spMkLst>
        </pc:spChg>
        <pc:picChg chg="mod">
          <ac:chgData name="Светлана Шарина" userId="e5b0530f5bcab996" providerId="LiveId" clId="{030F7D39-AC00-40F2-83E4-424B954CBD27}" dt="2018-04-19T21:21:03.634" v="1837" actId="14100"/>
          <ac:picMkLst>
            <pc:docMk/>
            <pc:sldMk cId="875491655" sldId="373"/>
            <ac:picMk id="3076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21:22:24.225" v="1851" actId="1076"/>
        <pc:sldMkLst>
          <pc:docMk/>
          <pc:sldMk cId="3471461466" sldId="374"/>
        </pc:sldMkLst>
        <pc:spChg chg="del mod">
          <ac:chgData name="Светлана Шарина" userId="e5b0530f5bcab996" providerId="LiveId" clId="{030F7D39-AC00-40F2-83E4-424B954CBD27}" dt="2018-04-19T21:21:44.393" v="1845" actId="478"/>
          <ac:spMkLst>
            <pc:docMk/>
            <pc:sldMk cId="3471461466" sldId="374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21:22:24.225" v="1851" actId="1076"/>
          <ac:spMkLst>
            <pc:docMk/>
            <pc:sldMk cId="3471461466" sldId="374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21:21:48.577" v="1846" actId="478"/>
          <ac:spMkLst>
            <pc:docMk/>
            <pc:sldMk cId="3471461466" sldId="374"/>
            <ac:spMk id="5" creationId="{F2B17213-C6A6-4FE2-8109-5E5A9FE0BEA4}"/>
          </ac:spMkLst>
        </pc:spChg>
      </pc:sldChg>
      <pc:sldChg chg="addSp delSp modSp add">
        <pc:chgData name="Светлана Шарина" userId="e5b0530f5bcab996" providerId="LiveId" clId="{030F7D39-AC00-40F2-83E4-424B954CBD27}" dt="2018-04-19T21:23:06.271" v="1861" actId="1076"/>
        <pc:sldMkLst>
          <pc:docMk/>
          <pc:sldMk cId="2846796783" sldId="375"/>
        </pc:sldMkLst>
        <pc:spChg chg="del mod">
          <ac:chgData name="Светлана Шарина" userId="e5b0530f5bcab996" providerId="LiveId" clId="{030F7D39-AC00-40F2-83E4-424B954CBD27}" dt="2018-04-19T21:22:42.218" v="1852" actId="478"/>
          <ac:spMkLst>
            <pc:docMk/>
            <pc:sldMk cId="2846796783" sldId="375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21:23:06.271" v="1861" actId="1076"/>
          <ac:spMkLst>
            <pc:docMk/>
            <pc:sldMk cId="2846796783" sldId="375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21:22:45.351" v="1853" actId="478"/>
          <ac:spMkLst>
            <pc:docMk/>
            <pc:sldMk cId="2846796783" sldId="375"/>
            <ac:spMk id="5" creationId="{6FC29683-5605-42E1-98EA-927984410B3E}"/>
          </ac:spMkLst>
        </pc:spChg>
        <pc:picChg chg="mod">
          <ac:chgData name="Светлана Шарина" userId="e5b0530f5bcab996" providerId="LiveId" clId="{030F7D39-AC00-40F2-83E4-424B954CBD27}" dt="2018-04-19T21:23:02.472" v="1860" actId="1076"/>
          <ac:picMkLst>
            <pc:docMk/>
            <pc:sldMk cId="2846796783" sldId="375"/>
            <ac:picMk id="5122" creationId="{00000000-0000-0000-0000-000000000000}"/>
          </ac:picMkLst>
        </pc:picChg>
        <pc:picChg chg="mod">
          <ac:chgData name="Светлана Шарина" userId="e5b0530f5bcab996" providerId="LiveId" clId="{030F7D39-AC00-40F2-83E4-424B954CBD27}" dt="2018-04-19T21:23:00.812" v="1859" actId="1076"/>
          <ac:picMkLst>
            <pc:docMk/>
            <pc:sldMk cId="2846796783" sldId="375"/>
            <ac:picMk id="5124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21:25:49.438" v="1870" actId="122"/>
        <pc:sldMkLst>
          <pc:docMk/>
          <pc:sldMk cId="3046352434" sldId="376"/>
        </pc:sldMkLst>
        <pc:spChg chg="del mod">
          <ac:chgData name="Светлана Шарина" userId="e5b0530f5bcab996" providerId="LiveId" clId="{030F7D39-AC00-40F2-83E4-424B954CBD27}" dt="2018-04-19T21:23:13.361" v="1862" actId="478"/>
          <ac:spMkLst>
            <pc:docMk/>
            <pc:sldMk cId="3046352434" sldId="376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21:25:49.438" v="1870" actId="122"/>
          <ac:spMkLst>
            <pc:docMk/>
            <pc:sldMk cId="3046352434" sldId="376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21:23:18.122" v="1863" actId="478"/>
          <ac:spMkLst>
            <pc:docMk/>
            <pc:sldMk cId="3046352434" sldId="376"/>
            <ac:spMk id="5" creationId="{B5E35D84-C47C-4715-9B4C-B8B29B5ACD44}"/>
          </ac:spMkLst>
        </pc:spChg>
        <pc:picChg chg="mod">
          <ac:chgData name="Светлана Шарина" userId="e5b0530f5bcab996" providerId="LiveId" clId="{030F7D39-AC00-40F2-83E4-424B954CBD27}" dt="2018-04-19T21:24:09.915" v="1866" actId="1076"/>
          <ac:picMkLst>
            <pc:docMk/>
            <pc:sldMk cId="3046352434" sldId="376"/>
            <ac:picMk id="7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21:26:21.124" v="1878" actId="1076"/>
        <pc:sldMkLst>
          <pc:docMk/>
          <pc:sldMk cId="3951650850" sldId="377"/>
        </pc:sldMkLst>
        <pc:spChg chg="del mod">
          <ac:chgData name="Светлана Шарина" userId="e5b0530f5bcab996" providerId="LiveId" clId="{030F7D39-AC00-40F2-83E4-424B954CBD27}" dt="2018-04-19T21:25:58.618" v="1871" actId="478"/>
          <ac:spMkLst>
            <pc:docMk/>
            <pc:sldMk cId="3951650850" sldId="377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21:26:21.124" v="1878" actId="1076"/>
          <ac:spMkLst>
            <pc:docMk/>
            <pc:sldMk cId="3951650850" sldId="377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21:26:01.513" v="1872" actId="478"/>
          <ac:spMkLst>
            <pc:docMk/>
            <pc:sldMk cId="3951650850" sldId="377"/>
            <ac:spMk id="5" creationId="{F17DE2B0-ABFD-4230-9A1D-050DDC28822D}"/>
          </ac:spMkLst>
        </pc:spChg>
        <pc:picChg chg="mod">
          <ac:chgData name="Светлана Шарина" userId="e5b0530f5bcab996" providerId="LiveId" clId="{030F7D39-AC00-40F2-83E4-424B954CBD27}" dt="2018-04-19T21:26:10.525" v="1875" actId="14100"/>
          <ac:picMkLst>
            <pc:docMk/>
            <pc:sldMk cId="3951650850" sldId="377"/>
            <ac:picMk id="7170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21:26:56.976" v="1885" actId="1076"/>
        <pc:sldMkLst>
          <pc:docMk/>
          <pc:sldMk cId="2970187961" sldId="378"/>
        </pc:sldMkLst>
        <pc:spChg chg="del mod">
          <ac:chgData name="Светлана Шарина" userId="e5b0530f5bcab996" providerId="LiveId" clId="{030F7D39-AC00-40F2-83E4-424B954CBD27}" dt="2018-04-19T21:26:32.490" v="1879" actId="478"/>
          <ac:spMkLst>
            <pc:docMk/>
            <pc:sldMk cId="2970187961" sldId="378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21:26:45.635" v="1883" actId="14100"/>
          <ac:spMkLst>
            <pc:docMk/>
            <pc:sldMk cId="2970187961" sldId="378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21:26:34.780" v="1880" actId="478"/>
          <ac:spMkLst>
            <pc:docMk/>
            <pc:sldMk cId="2970187961" sldId="378"/>
            <ac:spMk id="5" creationId="{F8B25940-9F63-4774-978A-7F953D312870}"/>
          </ac:spMkLst>
        </pc:spChg>
        <pc:picChg chg="mod">
          <ac:chgData name="Светлана Шарина" userId="e5b0530f5bcab996" providerId="LiveId" clId="{030F7D39-AC00-40F2-83E4-424B954CBD27}" dt="2018-04-19T21:26:56.976" v="1885" actId="1076"/>
          <ac:picMkLst>
            <pc:docMk/>
            <pc:sldMk cId="2970187961" sldId="378"/>
            <ac:picMk id="8194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21:27:59.674" v="1897" actId="14100"/>
        <pc:sldMkLst>
          <pc:docMk/>
          <pc:sldMk cId="2522950659" sldId="379"/>
        </pc:sldMkLst>
        <pc:spChg chg="del mod">
          <ac:chgData name="Светлана Шарина" userId="e5b0530f5bcab996" providerId="LiveId" clId="{030F7D39-AC00-40F2-83E4-424B954CBD27}" dt="2018-04-19T21:27:26.944" v="1887" actId="478"/>
          <ac:spMkLst>
            <pc:docMk/>
            <pc:sldMk cId="2522950659" sldId="379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21:27:38.548" v="1890" actId="1076"/>
          <ac:spMkLst>
            <pc:docMk/>
            <pc:sldMk cId="2522950659" sldId="379"/>
            <ac:spMk id="3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21:27:56.717" v="1896" actId="1076"/>
          <ac:spMkLst>
            <pc:docMk/>
            <pc:sldMk cId="2522950659" sldId="379"/>
            <ac:spMk id="4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21:27:29.681" v="1888" actId="478"/>
          <ac:spMkLst>
            <pc:docMk/>
            <pc:sldMk cId="2522950659" sldId="379"/>
            <ac:spMk id="6" creationId="{5C67F7F6-18C3-40D0-9BFE-568329ADD3B9}"/>
          </ac:spMkLst>
        </pc:spChg>
        <pc:picChg chg="mod">
          <ac:chgData name="Светлана Шарина" userId="e5b0530f5bcab996" providerId="LiveId" clId="{030F7D39-AC00-40F2-83E4-424B954CBD27}" dt="2018-04-19T21:27:59.674" v="1897" actId="14100"/>
          <ac:picMkLst>
            <pc:docMk/>
            <pc:sldMk cId="2522950659" sldId="379"/>
            <ac:picMk id="9220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21:29:31.040" v="1907" actId="123"/>
        <pc:sldMkLst>
          <pc:docMk/>
          <pc:sldMk cId="1003238871" sldId="380"/>
        </pc:sldMkLst>
        <pc:spChg chg="del mod">
          <ac:chgData name="Светлана Шарина" userId="e5b0530f5bcab996" providerId="LiveId" clId="{030F7D39-AC00-40F2-83E4-424B954CBD27}" dt="2018-04-19T21:28:28.472" v="1898" actId="478"/>
          <ac:spMkLst>
            <pc:docMk/>
            <pc:sldMk cId="1003238871" sldId="380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21:29:31.040" v="1907" actId="123"/>
          <ac:spMkLst>
            <pc:docMk/>
            <pc:sldMk cId="1003238871" sldId="380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21:28:31.328" v="1899" actId="478"/>
          <ac:spMkLst>
            <pc:docMk/>
            <pc:sldMk cId="1003238871" sldId="380"/>
            <ac:spMk id="5" creationId="{8F60E7B9-0A2E-4A8C-B130-F799824D3314}"/>
          </ac:spMkLst>
        </pc:spChg>
        <pc:spChg chg="mod">
          <ac:chgData name="Светлана Шарина" userId="e5b0530f5bcab996" providerId="LiveId" clId="{030F7D39-AC00-40F2-83E4-424B954CBD27}" dt="2018-04-19T21:29:09.156" v="1906" actId="1076"/>
          <ac:spMkLst>
            <pc:docMk/>
            <pc:sldMk cId="1003238871" sldId="380"/>
            <ac:spMk id="7" creationId="{00000000-0000-0000-0000-000000000000}"/>
          </ac:spMkLst>
        </pc:spChg>
        <pc:picChg chg="mod">
          <ac:chgData name="Светлана Шарина" userId="e5b0530f5bcab996" providerId="LiveId" clId="{030F7D39-AC00-40F2-83E4-424B954CBD27}" dt="2018-04-19T21:29:04.915" v="1905" actId="1076"/>
          <ac:picMkLst>
            <pc:docMk/>
            <pc:sldMk cId="1003238871" sldId="380"/>
            <ac:picMk id="6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21:29:55.862" v="1914" actId="1076"/>
        <pc:sldMkLst>
          <pc:docMk/>
          <pc:sldMk cId="544937694" sldId="381"/>
        </pc:sldMkLst>
        <pc:spChg chg="del mod">
          <ac:chgData name="Светлана Шарина" userId="e5b0530f5bcab996" providerId="LiveId" clId="{030F7D39-AC00-40F2-83E4-424B954CBD27}" dt="2018-04-19T21:29:41.194" v="1908" actId="478"/>
          <ac:spMkLst>
            <pc:docMk/>
            <pc:sldMk cId="544937694" sldId="381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21:29:55.862" v="1914" actId="1076"/>
          <ac:spMkLst>
            <pc:docMk/>
            <pc:sldMk cId="544937694" sldId="381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21:29:43.583" v="1910" actId="478"/>
          <ac:spMkLst>
            <pc:docMk/>
            <pc:sldMk cId="544937694" sldId="381"/>
            <ac:spMk id="5" creationId="{44B4A2F3-FCA1-4F35-ACE1-A22E93BD0107}"/>
          </ac:spMkLst>
        </pc:spChg>
        <pc:picChg chg="mod">
          <ac:chgData name="Светлана Шарина" userId="e5b0530f5bcab996" providerId="LiveId" clId="{030F7D39-AC00-40F2-83E4-424B954CBD27}" dt="2018-04-19T21:29:52.750" v="1913" actId="1076"/>
          <ac:picMkLst>
            <pc:docMk/>
            <pc:sldMk cId="544937694" sldId="381"/>
            <ac:picMk id="6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21:30:29.207" v="1923" actId="1076"/>
        <pc:sldMkLst>
          <pc:docMk/>
          <pc:sldMk cId="3890725747" sldId="382"/>
        </pc:sldMkLst>
        <pc:spChg chg="del mod">
          <ac:chgData name="Светлана Шарина" userId="e5b0530f5bcab996" providerId="LiveId" clId="{030F7D39-AC00-40F2-83E4-424B954CBD27}" dt="2018-04-19T21:30:10.845" v="1915" actId="478"/>
          <ac:spMkLst>
            <pc:docMk/>
            <pc:sldMk cId="3890725747" sldId="382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21:30:19.618" v="1918" actId="1076"/>
          <ac:spMkLst>
            <pc:docMk/>
            <pc:sldMk cId="3890725747" sldId="382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21:30:13.801" v="1917" actId="478"/>
          <ac:spMkLst>
            <pc:docMk/>
            <pc:sldMk cId="3890725747" sldId="382"/>
            <ac:spMk id="5" creationId="{CE75EB19-B782-4A10-98FB-A22FD1BFD368}"/>
          </ac:spMkLst>
        </pc:spChg>
        <pc:picChg chg="mod">
          <ac:chgData name="Светлана Шарина" userId="e5b0530f5bcab996" providerId="LiveId" clId="{030F7D39-AC00-40F2-83E4-424B954CBD27}" dt="2018-04-19T21:30:27.685" v="1922" actId="1076"/>
          <ac:picMkLst>
            <pc:docMk/>
            <pc:sldMk cId="3890725747" sldId="382"/>
            <ac:picMk id="12292" creationId="{00000000-0000-0000-0000-000000000000}"/>
          </ac:picMkLst>
        </pc:picChg>
        <pc:picChg chg="mod">
          <ac:chgData name="Светлана Шарина" userId="e5b0530f5bcab996" providerId="LiveId" clId="{030F7D39-AC00-40F2-83E4-424B954CBD27}" dt="2018-04-19T21:30:29.207" v="1923" actId="1076"/>
          <ac:picMkLst>
            <pc:docMk/>
            <pc:sldMk cId="3890725747" sldId="382"/>
            <ac:picMk id="12294" creationId="{00000000-0000-0000-0000-000000000000}"/>
          </ac:picMkLst>
        </pc:picChg>
      </pc:sldChg>
      <pc:sldChg chg="modSp add">
        <pc:chgData name="Светлана Шарина" userId="e5b0530f5bcab996" providerId="LiveId" clId="{030F7D39-AC00-40F2-83E4-424B954CBD27}" dt="2018-04-19T21:41:04.836" v="1944" actId="123"/>
        <pc:sldMkLst>
          <pc:docMk/>
          <pc:sldMk cId="3037045886" sldId="384"/>
        </pc:sldMkLst>
        <pc:spChg chg="mod">
          <ac:chgData name="Светлана Шарина" userId="e5b0530f5bcab996" providerId="LiveId" clId="{030F7D39-AC00-40F2-83E4-424B954CBD27}" dt="2018-04-19T21:40:10.645" v="1935" actId="122"/>
          <ac:spMkLst>
            <pc:docMk/>
            <pc:sldMk cId="3037045886" sldId="384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21:41:04.836" v="1944" actId="123"/>
          <ac:spMkLst>
            <pc:docMk/>
            <pc:sldMk cId="3037045886" sldId="384"/>
            <ac:spMk id="3" creationId="{00000000-0000-0000-0000-000000000000}"/>
          </ac:spMkLst>
        </pc:spChg>
        <pc:picChg chg="mod">
          <ac:chgData name="Светлана Шарина" userId="e5b0530f5bcab996" providerId="LiveId" clId="{030F7D39-AC00-40F2-83E4-424B954CBD27}" dt="2018-04-19T21:40:59.003" v="1941" actId="1076"/>
          <ac:picMkLst>
            <pc:docMk/>
            <pc:sldMk cId="3037045886" sldId="384"/>
            <ac:picMk id="5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21:46:26.912" v="1963" actId="14100"/>
        <pc:sldMkLst>
          <pc:docMk/>
          <pc:sldMk cId="1132608308" sldId="385"/>
        </pc:sldMkLst>
        <pc:spChg chg="del mod">
          <ac:chgData name="Светлана Шарина" userId="e5b0530f5bcab996" providerId="LiveId" clId="{030F7D39-AC00-40F2-83E4-424B954CBD27}" dt="2018-04-19T21:41:41.894" v="1945" actId="478"/>
          <ac:spMkLst>
            <pc:docMk/>
            <pc:sldMk cId="1132608308" sldId="385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21:43:27.728" v="1961" actId="123"/>
          <ac:spMkLst>
            <pc:docMk/>
            <pc:sldMk cId="1132608308" sldId="385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21:41:43.502" v="1946" actId="478"/>
          <ac:spMkLst>
            <pc:docMk/>
            <pc:sldMk cId="1132608308" sldId="385"/>
            <ac:spMk id="5" creationId="{76FDD3E9-1F02-43A3-AF7B-FF14A41A44C4}"/>
          </ac:spMkLst>
        </pc:spChg>
        <pc:picChg chg="add mod modCrop">
          <ac:chgData name="Светлана Шарина" userId="e5b0530f5bcab996" providerId="LiveId" clId="{030F7D39-AC00-40F2-83E4-424B954CBD27}" dt="2018-04-19T21:46:26.912" v="1963" actId="14100"/>
          <ac:picMkLst>
            <pc:docMk/>
            <pc:sldMk cId="1132608308" sldId="385"/>
            <ac:picMk id="6" creationId="{5AAE3249-D65F-4014-8F1E-D4065B0C1B82}"/>
          </ac:picMkLst>
        </pc:picChg>
      </pc:sldChg>
      <pc:sldChg chg="modSp add">
        <pc:chgData name="Светлана Шарина" userId="e5b0530f5bcab996" providerId="LiveId" clId="{030F7D39-AC00-40F2-83E4-424B954CBD27}" dt="2018-04-19T22:03:38.451" v="1969" actId="1076"/>
        <pc:sldMkLst>
          <pc:docMk/>
          <pc:sldMk cId="3221773149" sldId="387"/>
        </pc:sldMkLst>
        <pc:spChg chg="mod">
          <ac:chgData name="Светлана Шарина" userId="e5b0530f5bcab996" providerId="LiveId" clId="{030F7D39-AC00-40F2-83E4-424B954CBD27}" dt="2018-04-19T22:03:38.451" v="1969" actId="1076"/>
          <ac:spMkLst>
            <pc:docMk/>
            <pc:sldMk cId="3221773149" sldId="387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22:03:26.553" v="1966" actId="123"/>
          <ac:spMkLst>
            <pc:docMk/>
            <pc:sldMk cId="3221773149" sldId="387"/>
            <ac:spMk id="3" creationId="{00000000-0000-0000-0000-000000000000}"/>
          </ac:spMkLst>
        </pc:spChg>
        <pc:picChg chg="mod">
          <ac:chgData name="Светлана Шарина" userId="e5b0530f5bcab996" providerId="LiveId" clId="{030F7D39-AC00-40F2-83E4-424B954CBD27}" dt="2018-04-19T22:03:32.779" v="1968" actId="14100"/>
          <ac:picMkLst>
            <pc:docMk/>
            <pc:sldMk cId="3221773149" sldId="387"/>
            <ac:picMk id="16386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22:04:04.259" v="1977" actId="1076"/>
        <pc:sldMkLst>
          <pc:docMk/>
          <pc:sldMk cId="3087018076" sldId="388"/>
        </pc:sldMkLst>
        <pc:spChg chg="del mod">
          <ac:chgData name="Светлана Шарина" userId="e5b0530f5bcab996" providerId="LiveId" clId="{030F7D39-AC00-40F2-83E4-424B954CBD27}" dt="2018-04-19T22:03:45.858" v="1970" actId="478"/>
          <ac:spMkLst>
            <pc:docMk/>
            <pc:sldMk cId="3087018076" sldId="388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22:04:04.259" v="1977" actId="1076"/>
          <ac:spMkLst>
            <pc:docMk/>
            <pc:sldMk cId="3087018076" sldId="388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22:03:47.264" v="1971" actId="478"/>
          <ac:spMkLst>
            <pc:docMk/>
            <pc:sldMk cId="3087018076" sldId="388"/>
            <ac:spMk id="5" creationId="{C3F48CE8-C981-4CF9-8DF9-143F4546CCD5}"/>
          </ac:spMkLst>
        </pc:spChg>
      </pc:sldChg>
      <pc:sldChg chg="addSp delSp modSp add">
        <pc:chgData name="Светлана Шарина" userId="e5b0530f5bcab996" providerId="LiveId" clId="{030F7D39-AC00-40F2-83E4-424B954CBD27}" dt="2018-04-19T22:05:41.663" v="1993" actId="15"/>
        <pc:sldMkLst>
          <pc:docMk/>
          <pc:sldMk cId="4094162917" sldId="389"/>
        </pc:sldMkLst>
        <pc:spChg chg="del mod">
          <ac:chgData name="Светлана Шарина" userId="e5b0530f5bcab996" providerId="LiveId" clId="{030F7D39-AC00-40F2-83E4-424B954CBD27}" dt="2018-04-19T22:04:08.804" v="1978" actId="478"/>
          <ac:spMkLst>
            <pc:docMk/>
            <pc:sldMk cId="4094162917" sldId="389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22:05:41.663" v="1993" actId="15"/>
          <ac:spMkLst>
            <pc:docMk/>
            <pc:sldMk cId="4094162917" sldId="389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22:04:10.263" v="1979" actId="478"/>
          <ac:spMkLst>
            <pc:docMk/>
            <pc:sldMk cId="4094162917" sldId="389"/>
            <ac:spMk id="5" creationId="{17EF2D67-DE7B-4C5C-8E2A-5835E6559C5A}"/>
          </ac:spMkLst>
        </pc:spChg>
        <pc:picChg chg="add mod">
          <ac:chgData name="Светлана Шарина" userId="e5b0530f5bcab996" providerId="LiveId" clId="{030F7D39-AC00-40F2-83E4-424B954CBD27}" dt="2018-04-19T22:05:35.967" v="1992" actId="1076"/>
          <ac:picMkLst>
            <pc:docMk/>
            <pc:sldMk cId="4094162917" sldId="389"/>
            <ac:picMk id="6" creationId="{3542EC79-E652-48CD-9E2F-6E1F6EC48520}"/>
          </ac:picMkLst>
        </pc:picChg>
      </pc:sldChg>
      <pc:sldChg chg="modSp add">
        <pc:chgData name="Светлана Шарина" userId="e5b0530f5bcab996" providerId="LiveId" clId="{030F7D39-AC00-40F2-83E4-424B954CBD27}" dt="2018-04-19T22:11:13.077" v="2004" actId="1076"/>
        <pc:sldMkLst>
          <pc:docMk/>
          <pc:sldMk cId="3979056719" sldId="390"/>
        </pc:sldMkLst>
        <pc:spChg chg="mod">
          <ac:chgData name="Светлана Шарина" userId="e5b0530f5bcab996" providerId="LiveId" clId="{030F7D39-AC00-40F2-83E4-424B954CBD27}" dt="2018-04-17T10:11:59.776" v="375" actId="207"/>
          <ac:spMkLst>
            <pc:docMk/>
            <pc:sldMk cId="3979056719" sldId="390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22:11:13.077" v="2004" actId="1076"/>
          <ac:spMkLst>
            <pc:docMk/>
            <pc:sldMk cId="3979056719" sldId="390"/>
            <ac:spMk id="3" creationId="{00000000-0000-0000-0000-000000000000}"/>
          </ac:spMkLst>
        </pc:spChg>
      </pc:sldChg>
      <pc:sldChg chg="addSp delSp modSp add">
        <pc:chgData name="Светлана Шарина" userId="e5b0530f5bcab996" providerId="LiveId" clId="{030F7D39-AC00-40F2-83E4-424B954CBD27}" dt="2018-04-19T22:13:10.687" v="2014" actId="1076"/>
        <pc:sldMkLst>
          <pc:docMk/>
          <pc:sldMk cId="4060524789" sldId="391"/>
        </pc:sldMkLst>
        <pc:spChg chg="del mod">
          <ac:chgData name="Светлана Шарина" userId="e5b0530f5bcab996" providerId="LiveId" clId="{030F7D39-AC00-40F2-83E4-424B954CBD27}" dt="2018-04-19T22:12:44.709" v="2005" actId="478"/>
          <ac:spMkLst>
            <pc:docMk/>
            <pc:sldMk cId="4060524789" sldId="391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22:13:10.687" v="2014" actId="1076"/>
          <ac:spMkLst>
            <pc:docMk/>
            <pc:sldMk cId="4060524789" sldId="391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22:12:46.136" v="2006" actId="478"/>
          <ac:spMkLst>
            <pc:docMk/>
            <pc:sldMk cId="4060524789" sldId="391"/>
            <ac:spMk id="5" creationId="{C47F48A9-B17B-447E-80AD-8598FF11CF86}"/>
          </ac:spMkLst>
        </pc:spChg>
        <pc:picChg chg="add mod">
          <ac:chgData name="Светлана Шарина" userId="e5b0530f5bcab996" providerId="LiveId" clId="{030F7D39-AC00-40F2-83E4-424B954CBD27}" dt="2018-04-19T22:12:59.080" v="2011" actId="1076"/>
          <ac:picMkLst>
            <pc:docMk/>
            <pc:sldMk cId="4060524789" sldId="391"/>
            <ac:picMk id="6" creationId="{84BD1FDA-B17E-4ED0-8B28-CB9E37AA2E01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22:13:54.181" v="2023" actId="14100"/>
        <pc:sldMkLst>
          <pc:docMk/>
          <pc:sldMk cId="2259033216" sldId="392"/>
        </pc:sldMkLst>
        <pc:spChg chg="del mod">
          <ac:chgData name="Светлана Шарина" userId="e5b0530f5bcab996" providerId="LiveId" clId="{030F7D39-AC00-40F2-83E4-424B954CBD27}" dt="2018-04-19T22:13:33.355" v="2015" actId="478"/>
          <ac:spMkLst>
            <pc:docMk/>
            <pc:sldMk cId="2259033216" sldId="392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22:13:54.181" v="2023" actId="14100"/>
          <ac:spMkLst>
            <pc:docMk/>
            <pc:sldMk cId="2259033216" sldId="392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22:13:35.781" v="2016" actId="478"/>
          <ac:spMkLst>
            <pc:docMk/>
            <pc:sldMk cId="2259033216" sldId="392"/>
            <ac:spMk id="5" creationId="{37470E47-F8FC-464E-AD31-75C53A314FCC}"/>
          </ac:spMkLst>
        </pc:spChg>
        <pc:picChg chg="mod">
          <ac:chgData name="Светлана Шарина" userId="e5b0530f5bcab996" providerId="LiveId" clId="{030F7D39-AC00-40F2-83E4-424B954CBD27}" dt="2018-04-19T22:13:43.393" v="2020" actId="14100"/>
          <ac:picMkLst>
            <pc:docMk/>
            <pc:sldMk cId="2259033216" sldId="392"/>
            <ac:picMk id="18434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22:14:59.067" v="2034" actId="1076"/>
        <pc:sldMkLst>
          <pc:docMk/>
          <pc:sldMk cId="4114103217" sldId="393"/>
        </pc:sldMkLst>
        <pc:spChg chg="del mod">
          <ac:chgData name="Светлана Шарина" userId="e5b0530f5bcab996" providerId="LiveId" clId="{030F7D39-AC00-40F2-83E4-424B954CBD27}" dt="2018-04-19T22:14:25.093" v="2024" actId="478"/>
          <ac:spMkLst>
            <pc:docMk/>
            <pc:sldMk cId="4114103217" sldId="393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22:14:56.813" v="2033" actId="14100"/>
          <ac:spMkLst>
            <pc:docMk/>
            <pc:sldMk cId="4114103217" sldId="393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22:14:28.877" v="2025" actId="478"/>
          <ac:spMkLst>
            <pc:docMk/>
            <pc:sldMk cId="4114103217" sldId="393"/>
            <ac:spMk id="5" creationId="{76AD2986-A650-4519-A5E0-9B2883B1054C}"/>
          </ac:spMkLst>
        </pc:spChg>
        <pc:picChg chg="mod">
          <ac:chgData name="Светлана Шарина" userId="e5b0530f5bcab996" providerId="LiveId" clId="{030F7D39-AC00-40F2-83E4-424B954CBD27}" dt="2018-04-19T22:14:59.067" v="2034" actId="1076"/>
          <ac:picMkLst>
            <pc:docMk/>
            <pc:sldMk cId="4114103217" sldId="393"/>
            <ac:picMk id="19458" creationId="{00000000-0000-0000-0000-000000000000}"/>
          </ac:picMkLst>
        </pc:picChg>
      </pc:sldChg>
      <pc:sldChg chg="modSp add">
        <pc:chgData name="Светлана Шарина" userId="e5b0530f5bcab996" providerId="LiveId" clId="{030F7D39-AC00-40F2-83E4-424B954CBD27}" dt="2018-04-19T22:44:01.018" v="2039" actId="1076"/>
        <pc:sldMkLst>
          <pc:docMk/>
          <pc:sldMk cId="3656755057" sldId="394"/>
        </pc:sldMkLst>
        <pc:spChg chg="mod">
          <ac:chgData name="Светлана Шарина" userId="e5b0530f5bcab996" providerId="LiveId" clId="{030F7D39-AC00-40F2-83E4-424B954CBD27}" dt="2018-04-17T10:12:12.003" v="379" actId="207"/>
          <ac:spMkLst>
            <pc:docMk/>
            <pc:sldMk cId="3656755057" sldId="394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22:44:01.018" v="2039" actId="1076"/>
          <ac:spMkLst>
            <pc:docMk/>
            <pc:sldMk cId="3656755057" sldId="394"/>
            <ac:spMk id="3" creationId="{00000000-0000-0000-0000-000000000000}"/>
          </ac:spMkLst>
        </pc:spChg>
      </pc:sldChg>
      <pc:sldChg chg="addSp delSp modSp add">
        <pc:chgData name="Светлана Шарина" userId="e5b0530f5bcab996" providerId="LiveId" clId="{030F7D39-AC00-40F2-83E4-424B954CBD27}" dt="2018-04-19T22:44:28.165" v="2044" actId="1076"/>
        <pc:sldMkLst>
          <pc:docMk/>
          <pc:sldMk cId="3357961874" sldId="395"/>
        </pc:sldMkLst>
        <pc:spChg chg="del mod">
          <ac:chgData name="Светлана Шарина" userId="e5b0530f5bcab996" providerId="LiveId" clId="{030F7D39-AC00-40F2-83E4-424B954CBD27}" dt="2018-04-19T22:44:18.611" v="2040" actId="478"/>
          <ac:spMkLst>
            <pc:docMk/>
            <pc:sldMk cId="3357961874" sldId="395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22:44:28.165" v="2044" actId="1076"/>
          <ac:spMkLst>
            <pc:docMk/>
            <pc:sldMk cId="3357961874" sldId="395"/>
            <ac:spMk id="3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7T08:55:39.231" v="6" actId="207"/>
          <ac:spMkLst>
            <pc:docMk/>
            <pc:sldMk cId="3357961874" sldId="395"/>
            <ac:spMk id="4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7T08:55:39.231" v="6" actId="207"/>
          <ac:spMkLst>
            <pc:docMk/>
            <pc:sldMk cId="3357961874" sldId="395"/>
            <ac:spMk id="6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7T08:55:39.231" v="6" actId="207"/>
          <ac:spMkLst>
            <pc:docMk/>
            <pc:sldMk cId="3357961874" sldId="395"/>
            <ac:spMk id="7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7T08:55:39.231" v="6" actId="207"/>
          <ac:spMkLst>
            <pc:docMk/>
            <pc:sldMk cId="3357961874" sldId="395"/>
            <ac:spMk id="8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22:44:19.932" v="2041" actId="478"/>
          <ac:spMkLst>
            <pc:docMk/>
            <pc:sldMk cId="3357961874" sldId="395"/>
            <ac:spMk id="9" creationId="{EFD0CDD6-0D8A-4342-B675-A806AD469A6A}"/>
          </ac:spMkLst>
        </pc:spChg>
      </pc:sldChg>
      <pc:sldChg chg="addSp modSp add">
        <pc:chgData name="Светлана Шарина" userId="e5b0530f5bcab996" providerId="LiveId" clId="{030F7D39-AC00-40F2-83E4-424B954CBD27}" dt="2018-04-19T22:57:36.531" v="2051" actId="1076"/>
        <pc:sldMkLst>
          <pc:docMk/>
          <pc:sldMk cId="1323936325" sldId="396"/>
        </pc:sldMkLst>
        <pc:spChg chg="mod">
          <ac:chgData name="Светлана Шарина" userId="e5b0530f5bcab996" providerId="LiveId" clId="{030F7D39-AC00-40F2-83E4-424B954CBD27}" dt="2018-04-19T22:56:42.819" v="2045" actId="1076"/>
          <ac:spMkLst>
            <pc:docMk/>
            <pc:sldMk cId="1323936325" sldId="396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22:57:36.531" v="2051" actId="1076"/>
          <ac:spMkLst>
            <pc:docMk/>
            <pc:sldMk cId="1323936325" sldId="396"/>
            <ac:spMk id="3" creationId="{00000000-0000-0000-0000-000000000000}"/>
          </ac:spMkLst>
        </pc:spChg>
        <pc:picChg chg="add mod">
          <ac:chgData name="Светлана Шарина" userId="e5b0530f5bcab996" providerId="LiveId" clId="{030F7D39-AC00-40F2-83E4-424B954CBD27}" dt="2018-04-19T22:57:29.779" v="2049" actId="14100"/>
          <ac:picMkLst>
            <pc:docMk/>
            <pc:sldMk cId="1323936325" sldId="396"/>
            <ac:picMk id="5" creationId="{4C165733-680D-437E-A81D-6770D3E23A5C}"/>
          </ac:picMkLst>
        </pc:picChg>
      </pc:sldChg>
      <pc:sldChg chg="modSp add">
        <pc:chgData name="Светлана Шарина" userId="e5b0530f5bcab996" providerId="LiveId" clId="{030F7D39-AC00-40F2-83E4-424B954CBD27}" dt="2018-04-19T23:08:44.915" v="2054" actId="14100"/>
        <pc:sldMkLst>
          <pc:docMk/>
          <pc:sldMk cId="2014798215" sldId="397"/>
        </pc:sldMkLst>
        <pc:spChg chg="mod">
          <ac:chgData name="Светлана Шарина" userId="e5b0530f5bcab996" providerId="LiveId" clId="{030F7D39-AC00-40F2-83E4-424B954CBD27}" dt="2018-04-19T23:08:20.835" v="2052" actId="1076"/>
          <ac:spMkLst>
            <pc:docMk/>
            <pc:sldMk cId="2014798215" sldId="397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23:08:44.915" v="2054" actId="14100"/>
          <ac:spMkLst>
            <pc:docMk/>
            <pc:sldMk cId="2014798215" sldId="397"/>
            <ac:spMk id="3" creationId="{00000000-0000-0000-0000-000000000000}"/>
          </ac:spMkLst>
        </pc:spChg>
      </pc:sldChg>
      <pc:sldChg chg="addSp delSp modSp add">
        <pc:chgData name="Светлана Шарина" userId="e5b0530f5bcab996" providerId="LiveId" clId="{030F7D39-AC00-40F2-83E4-424B954CBD27}" dt="2018-04-19T23:10:04.939" v="2061" actId="14100"/>
        <pc:sldMkLst>
          <pc:docMk/>
          <pc:sldMk cId="112704259" sldId="398"/>
        </pc:sldMkLst>
        <pc:spChg chg="del mod">
          <ac:chgData name="Светлана Шарина" userId="e5b0530f5bcab996" providerId="LiveId" clId="{030F7D39-AC00-40F2-83E4-424B954CBD27}" dt="2018-04-19T23:09:49.400" v="2055" actId="478"/>
          <ac:spMkLst>
            <pc:docMk/>
            <pc:sldMk cId="112704259" sldId="398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23:09:53.587" v="2057" actId="1076"/>
          <ac:spMkLst>
            <pc:docMk/>
            <pc:sldMk cId="112704259" sldId="398"/>
            <ac:spMk id="3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23:10:00.803" v="2060" actId="1076"/>
          <ac:spMkLst>
            <pc:docMk/>
            <pc:sldMk cId="112704259" sldId="398"/>
            <ac:spMk id="4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23:09:50.895" v="2056" actId="478"/>
          <ac:spMkLst>
            <pc:docMk/>
            <pc:sldMk cId="112704259" sldId="398"/>
            <ac:spMk id="6" creationId="{846A46C1-144F-439C-BE40-80ABFDBFFBD7}"/>
          </ac:spMkLst>
        </pc:spChg>
        <pc:picChg chg="mod">
          <ac:chgData name="Светлана Шарина" userId="e5b0530f5bcab996" providerId="LiveId" clId="{030F7D39-AC00-40F2-83E4-424B954CBD27}" dt="2018-04-19T23:09:55.667" v="2058" actId="14100"/>
          <ac:picMkLst>
            <pc:docMk/>
            <pc:sldMk cId="112704259" sldId="398"/>
            <ac:picMk id="23554" creationId="{00000000-0000-0000-0000-000000000000}"/>
          </ac:picMkLst>
        </pc:picChg>
        <pc:picChg chg="mod">
          <ac:chgData name="Светлана Шарина" userId="e5b0530f5bcab996" providerId="LiveId" clId="{030F7D39-AC00-40F2-83E4-424B954CBD27}" dt="2018-04-19T23:10:04.939" v="2061" actId="14100"/>
          <ac:picMkLst>
            <pc:docMk/>
            <pc:sldMk cId="112704259" sldId="398"/>
            <ac:picMk id="23556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23:10:26.764" v="2067" actId="1076"/>
        <pc:sldMkLst>
          <pc:docMk/>
          <pc:sldMk cId="2890715648" sldId="399"/>
        </pc:sldMkLst>
        <pc:spChg chg="del mod">
          <ac:chgData name="Светлана Шарина" userId="e5b0530f5bcab996" providerId="LiveId" clId="{030F7D39-AC00-40F2-83E4-424B954CBD27}" dt="2018-04-19T23:10:13.549" v="2062" actId="478"/>
          <ac:spMkLst>
            <pc:docMk/>
            <pc:sldMk cId="2890715648" sldId="399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23:10:26.764" v="2067" actId="1076"/>
          <ac:spMkLst>
            <pc:docMk/>
            <pc:sldMk cId="2890715648" sldId="399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23:10:15.205" v="2063" actId="478"/>
          <ac:spMkLst>
            <pc:docMk/>
            <pc:sldMk cId="2890715648" sldId="399"/>
            <ac:spMk id="5" creationId="{5A4223B7-8A21-4E44-90DD-467A53091DE7}"/>
          </ac:spMkLst>
        </pc:spChg>
      </pc:sldChg>
      <pc:sldChg chg="addSp delSp modSp add">
        <pc:chgData name="Светлана Шарина" userId="e5b0530f5bcab996" providerId="LiveId" clId="{030F7D39-AC00-40F2-83E4-424B954CBD27}" dt="2018-04-19T23:10:59.011" v="2073" actId="1076"/>
        <pc:sldMkLst>
          <pc:docMk/>
          <pc:sldMk cId="3145207114" sldId="400"/>
        </pc:sldMkLst>
        <pc:spChg chg="del mod">
          <ac:chgData name="Светлана Шарина" userId="e5b0530f5bcab996" providerId="LiveId" clId="{030F7D39-AC00-40F2-83E4-424B954CBD27}" dt="2018-04-19T23:10:48.180" v="2068" actId="478"/>
          <ac:spMkLst>
            <pc:docMk/>
            <pc:sldMk cId="3145207114" sldId="400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23:10:59.011" v="2073" actId="1076"/>
          <ac:spMkLst>
            <pc:docMk/>
            <pc:sldMk cId="3145207114" sldId="400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23:10:50.019" v="2069" actId="478"/>
          <ac:spMkLst>
            <pc:docMk/>
            <pc:sldMk cId="3145207114" sldId="400"/>
            <ac:spMk id="5" creationId="{AA144D41-9B6B-45DC-82BE-5E7CB5BE2771}"/>
          </ac:spMkLst>
        </pc:spChg>
        <pc:picChg chg="mod">
          <ac:chgData name="Светлана Шарина" userId="e5b0530f5bcab996" providerId="LiveId" clId="{030F7D39-AC00-40F2-83E4-424B954CBD27}" dt="2018-04-19T23:10:53.771" v="2071" actId="14100"/>
          <ac:picMkLst>
            <pc:docMk/>
            <pc:sldMk cId="3145207114" sldId="400"/>
            <ac:picMk id="24578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19T23:50:47.063" v="2088" actId="27636"/>
        <pc:sldMkLst>
          <pc:docMk/>
          <pc:sldMk cId="3833804764" sldId="401"/>
        </pc:sldMkLst>
        <pc:spChg chg="del mod">
          <ac:chgData name="Светлана Шарина" userId="e5b0530f5bcab996" providerId="LiveId" clId="{030F7D39-AC00-40F2-83E4-424B954CBD27}" dt="2018-04-19T23:49:18.616" v="2078" actId="478"/>
          <ac:spMkLst>
            <pc:docMk/>
            <pc:sldMk cId="3833804764" sldId="401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23:50:47.063" v="2088" actId="27636"/>
          <ac:spMkLst>
            <pc:docMk/>
            <pc:sldMk cId="3833804764" sldId="401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19T23:49:20.458" v="2079" actId="478"/>
          <ac:spMkLst>
            <pc:docMk/>
            <pc:sldMk cId="3833804764" sldId="401"/>
            <ac:spMk id="5" creationId="{91679B7C-A251-4CF9-96C3-BD9FD1BC3ACB}"/>
          </ac:spMkLst>
        </pc:spChg>
      </pc:sldChg>
      <pc:sldChg chg="modSp add">
        <pc:chgData name="Светлана Шарина" userId="e5b0530f5bcab996" providerId="LiveId" clId="{030F7D39-AC00-40F2-83E4-424B954CBD27}" dt="2018-04-20T00:03:16.432" v="2097" actId="123"/>
        <pc:sldMkLst>
          <pc:docMk/>
          <pc:sldMk cId="2728621942" sldId="404"/>
        </pc:sldMkLst>
        <pc:spChg chg="mod">
          <ac:chgData name="Светлана Шарина" userId="e5b0530f5bcab996" providerId="LiveId" clId="{030F7D39-AC00-40F2-83E4-424B954CBD27}" dt="2018-04-17T10:12:41.709" v="390" actId="207"/>
          <ac:spMkLst>
            <pc:docMk/>
            <pc:sldMk cId="2728621942" sldId="404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20T00:03:16.432" v="2097" actId="123"/>
          <ac:spMkLst>
            <pc:docMk/>
            <pc:sldMk cId="2728621942" sldId="404"/>
            <ac:spMk id="3" creationId="{00000000-0000-0000-0000-000000000000}"/>
          </ac:spMkLst>
        </pc:spChg>
        <pc:picChg chg="mod">
          <ac:chgData name="Светлана Шарина" userId="e5b0530f5bcab996" providerId="LiveId" clId="{030F7D39-AC00-40F2-83E4-424B954CBD27}" dt="2018-04-20T00:03:01.315" v="2093" actId="14100"/>
          <ac:picMkLst>
            <pc:docMk/>
            <pc:sldMk cId="2728621942" sldId="404"/>
            <ac:picMk id="26626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20T00:03:53.441" v="2105" actId="123"/>
        <pc:sldMkLst>
          <pc:docMk/>
          <pc:sldMk cId="2209657132" sldId="405"/>
        </pc:sldMkLst>
        <pc:spChg chg="del mod">
          <ac:chgData name="Светлана Шарина" userId="e5b0530f5bcab996" providerId="LiveId" clId="{030F7D39-AC00-40F2-83E4-424B954CBD27}" dt="2018-04-20T00:03:22.852" v="2098" actId="478"/>
          <ac:spMkLst>
            <pc:docMk/>
            <pc:sldMk cId="2209657132" sldId="405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20T00:03:53.441" v="2105" actId="123"/>
          <ac:spMkLst>
            <pc:docMk/>
            <pc:sldMk cId="2209657132" sldId="405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20T00:03:24.359" v="2099" actId="478"/>
          <ac:spMkLst>
            <pc:docMk/>
            <pc:sldMk cId="2209657132" sldId="405"/>
            <ac:spMk id="5" creationId="{21244A21-8918-43E2-A74F-7A25A4F78813}"/>
          </ac:spMkLst>
        </pc:spChg>
      </pc:sldChg>
      <pc:sldChg chg="modSp add">
        <pc:chgData name="Светлана Шарина" userId="e5b0530f5bcab996" providerId="LiveId" clId="{030F7D39-AC00-40F2-83E4-424B954CBD27}" dt="2018-04-20T00:05:48.918" v="2131" actId="123"/>
        <pc:sldMkLst>
          <pc:docMk/>
          <pc:sldMk cId="3607796633" sldId="406"/>
        </pc:sldMkLst>
        <pc:spChg chg="mod">
          <ac:chgData name="Светлана Шарина" userId="e5b0530f5bcab996" providerId="LiveId" clId="{030F7D39-AC00-40F2-83E4-424B954CBD27}" dt="2018-04-20T00:04:59.203" v="2118" actId="1076"/>
          <ac:spMkLst>
            <pc:docMk/>
            <pc:sldMk cId="3607796633" sldId="406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20T00:05:48.918" v="2131" actId="123"/>
          <ac:spMkLst>
            <pc:docMk/>
            <pc:sldMk cId="3607796633" sldId="406"/>
            <ac:spMk id="3" creationId="{00000000-0000-0000-0000-000000000000}"/>
          </ac:spMkLst>
        </pc:spChg>
        <pc:picChg chg="mod">
          <ac:chgData name="Светлана Шарина" userId="e5b0530f5bcab996" providerId="LiveId" clId="{030F7D39-AC00-40F2-83E4-424B954CBD27}" dt="2018-04-20T00:05:37.731" v="2128" actId="1076"/>
          <ac:picMkLst>
            <pc:docMk/>
            <pc:sldMk cId="3607796633" sldId="406"/>
            <ac:picMk id="6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20T00:07:43.563" v="2150" actId="14100"/>
        <pc:sldMkLst>
          <pc:docMk/>
          <pc:sldMk cId="1265436181" sldId="407"/>
        </pc:sldMkLst>
        <pc:spChg chg="del mod">
          <ac:chgData name="Светлана Шарина" userId="e5b0530f5bcab996" providerId="LiveId" clId="{030F7D39-AC00-40F2-83E4-424B954CBD27}" dt="2018-04-20T00:06:00.249" v="2132" actId="478"/>
          <ac:spMkLst>
            <pc:docMk/>
            <pc:sldMk cId="1265436181" sldId="407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20T00:07:40.743" v="2149" actId="27636"/>
          <ac:spMkLst>
            <pc:docMk/>
            <pc:sldMk cId="1265436181" sldId="407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20T00:06:06.716" v="2133" actId="478"/>
          <ac:spMkLst>
            <pc:docMk/>
            <pc:sldMk cId="1265436181" sldId="407"/>
            <ac:spMk id="5" creationId="{15A6DBEB-A890-4697-94AF-30327CA6435D}"/>
          </ac:spMkLst>
        </pc:spChg>
        <pc:picChg chg="mod modCrop">
          <ac:chgData name="Светлана Шарина" userId="e5b0530f5bcab996" providerId="LiveId" clId="{030F7D39-AC00-40F2-83E4-424B954CBD27}" dt="2018-04-20T00:07:43.563" v="2150" actId="14100"/>
          <ac:picMkLst>
            <pc:docMk/>
            <pc:sldMk cId="1265436181" sldId="407"/>
            <ac:picMk id="29698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20T00:08:56.627" v="2167" actId="1076"/>
        <pc:sldMkLst>
          <pc:docMk/>
          <pc:sldMk cId="2825608308" sldId="408"/>
        </pc:sldMkLst>
        <pc:spChg chg="del mod">
          <ac:chgData name="Светлана Шарина" userId="e5b0530f5bcab996" providerId="LiveId" clId="{030F7D39-AC00-40F2-83E4-424B954CBD27}" dt="2018-04-20T00:08:21.532" v="2151" actId="478"/>
          <ac:spMkLst>
            <pc:docMk/>
            <pc:sldMk cId="2825608308" sldId="408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20T00:08:45.686" v="2165" actId="27636"/>
          <ac:spMkLst>
            <pc:docMk/>
            <pc:sldMk cId="2825608308" sldId="408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20T00:08:24.395" v="2152" actId="478"/>
          <ac:spMkLst>
            <pc:docMk/>
            <pc:sldMk cId="2825608308" sldId="408"/>
            <ac:spMk id="5" creationId="{968F6D1A-9EAE-43DA-8EE8-6D2F79C65409}"/>
          </ac:spMkLst>
        </pc:spChg>
        <pc:picChg chg="mod modCrop">
          <ac:chgData name="Светлана Шарина" userId="e5b0530f5bcab996" providerId="LiveId" clId="{030F7D39-AC00-40F2-83E4-424B954CBD27}" dt="2018-04-20T00:08:56.627" v="2167" actId="1076"/>
          <ac:picMkLst>
            <pc:docMk/>
            <pc:sldMk cId="2825608308" sldId="408"/>
            <ac:picMk id="30722" creationId="{00000000-0000-0000-0000-000000000000}"/>
          </ac:picMkLst>
        </pc:picChg>
      </pc:sldChg>
      <pc:sldChg chg="modSp add">
        <pc:chgData name="Светлана Шарина" userId="e5b0530f5bcab996" providerId="LiveId" clId="{030F7D39-AC00-40F2-83E4-424B954CBD27}" dt="2018-04-20T00:10:27.115" v="2176" actId="14100"/>
        <pc:sldMkLst>
          <pc:docMk/>
          <pc:sldMk cId="1156741261" sldId="409"/>
        </pc:sldMkLst>
        <pc:spChg chg="mod">
          <ac:chgData name="Светлана Шарина" userId="e5b0530f5bcab996" providerId="LiveId" clId="{030F7D39-AC00-40F2-83E4-424B954CBD27}" dt="2018-04-20T00:10:11.443" v="2169" actId="1076"/>
          <ac:spMkLst>
            <pc:docMk/>
            <pc:sldMk cId="1156741261" sldId="409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20T00:10:19.627" v="2172" actId="14100"/>
          <ac:spMkLst>
            <pc:docMk/>
            <pc:sldMk cId="1156741261" sldId="409"/>
            <ac:spMk id="3" creationId="{00000000-0000-0000-0000-000000000000}"/>
          </ac:spMkLst>
        </pc:spChg>
        <pc:picChg chg="mod">
          <ac:chgData name="Светлана Шарина" userId="e5b0530f5bcab996" providerId="LiveId" clId="{030F7D39-AC00-40F2-83E4-424B954CBD27}" dt="2018-04-20T00:10:27.115" v="2176" actId="14100"/>
          <ac:picMkLst>
            <pc:docMk/>
            <pc:sldMk cId="1156741261" sldId="409"/>
            <ac:picMk id="31748" creationId="{00000000-0000-0000-0000-000000000000}"/>
          </ac:picMkLst>
        </pc:picChg>
        <pc:picChg chg="mod">
          <ac:chgData name="Светлана Шарина" userId="e5b0530f5bcab996" providerId="LiveId" clId="{030F7D39-AC00-40F2-83E4-424B954CBD27}" dt="2018-04-20T00:10:25.092" v="2175" actId="1076"/>
          <ac:picMkLst>
            <pc:docMk/>
            <pc:sldMk cId="1156741261" sldId="409"/>
            <ac:picMk id="31750" creationId="{00000000-0000-0000-0000-000000000000}"/>
          </ac:picMkLst>
        </pc:picChg>
      </pc:sldChg>
      <pc:sldChg chg="addSp delSp modSp add">
        <pc:chgData name="Светлана Шарина" userId="e5b0530f5bcab996" providerId="LiveId" clId="{030F7D39-AC00-40F2-83E4-424B954CBD27}" dt="2018-04-20T00:10:53.905" v="2186" actId="27636"/>
        <pc:sldMkLst>
          <pc:docMk/>
          <pc:sldMk cId="249470909" sldId="410"/>
        </pc:sldMkLst>
        <pc:spChg chg="del mod">
          <ac:chgData name="Светлана Шарина" userId="e5b0530f5bcab996" providerId="LiveId" clId="{030F7D39-AC00-40F2-83E4-424B954CBD27}" dt="2018-04-20T00:10:34.534" v="2177" actId="478"/>
          <ac:spMkLst>
            <pc:docMk/>
            <pc:sldMk cId="249470909" sldId="410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20T00:10:53.905" v="2186" actId="27636"/>
          <ac:spMkLst>
            <pc:docMk/>
            <pc:sldMk cId="249470909" sldId="410"/>
            <ac:spMk id="3" creationId="{00000000-0000-0000-0000-000000000000}"/>
          </ac:spMkLst>
        </pc:spChg>
        <pc:spChg chg="add del mod">
          <ac:chgData name="Светлана Шарина" userId="e5b0530f5bcab996" providerId="LiveId" clId="{030F7D39-AC00-40F2-83E4-424B954CBD27}" dt="2018-04-20T00:10:35.804" v="2178" actId="478"/>
          <ac:spMkLst>
            <pc:docMk/>
            <pc:sldMk cId="249470909" sldId="410"/>
            <ac:spMk id="5" creationId="{EF0D19BC-CE76-424B-BDEC-7ADE816F74EF}"/>
          </ac:spMkLst>
        </pc:spChg>
        <pc:picChg chg="mod">
          <ac:chgData name="Светлана Шарина" userId="e5b0530f5bcab996" providerId="LiveId" clId="{030F7D39-AC00-40F2-83E4-424B954CBD27}" dt="2018-04-20T00:10:44.011" v="2182" actId="1076"/>
          <ac:picMkLst>
            <pc:docMk/>
            <pc:sldMk cId="249470909" sldId="410"/>
            <ac:picMk id="32770" creationId="{00000000-0000-0000-0000-000000000000}"/>
          </ac:picMkLst>
        </pc:picChg>
      </pc:sldChg>
      <pc:sldChg chg="modSp add">
        <pc:chgData name="Светлана Шарина" userId="e5b0530f5bcab996" providerId="LiveId" clId="{030F7D39-AC00-40F2-83E4-424B954CBD27}" dt="2018-04-20T00:15:16.084" v="2207" actId="1076"/>
        <pc:sldMkLst>
          <pc:docMk/>
          <pc:sldMk cId="2614829786" sldId="412"/>
        </pc:sldMkLst>
        <pc:spChg chg="mod">
          <ac:chgData name="Светлана Шарина" userId="e5b0530f5bcab996" providerId="LiveId" clId="{030F7D39-AC00-40F2-83E4-424B954CBD27}" dt="2018-04-17T10:13:05.517" v="400" actId="207"/>
          <ac:spMkLst>
            <pc:docMk/>
            <pc:sldMk cId="2614829786" sldId="412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20T00:15:16.084" v="2207" actId="1076"/>
          <ac:spMkLst>
            <pc:docMk/>
            <pc:sldMk cId="2614829786" sldId="412"/>
            <ac:spMk id="3" creationId="{00000000-0000-0000-0000-000000000000}"/>
          </ac:spMkLst>
        </pc:spChg>
      </pc:sldChg>
      <pc:sldChg chg="modSp add">
        <pc:chgData name="Светлана Шарина" userId="e5b0530f5bcab996" providerId="LiveId" clId="{030F7D39-AC00-40F2-83E4-424B954CBD27}" dt="2018-04-20T00:15:30.923" v="2210" actId="1076"/>
        <pc:sldMkLst>
          <pc:docMk/>
          <pc:sldMk cId="47972675" sldId="413"/>
        </pc:sldMkLst>
        <pc:spChg chg="mod">
          <ac:chgData name="Светлана Шарина" userId="e5b0530f5bcab996" providerId="LiveId" clId="{030F7D39-AC00-40F2-83E4-424B954CBD27}" dt="2018-04-20T00:15:21.589" v="2208" actId="122"/>
          <ac:spMkLst>
            <pc:docMk/>
            <pc:sldMk cId="47972675" sldId="413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20T00:15:30.923" v="2210" actId="1076"/>
          <ac:spMkLst>
            <pc:docMk/>
            <pc:sldMk cId="47972675" sldId="413"/>
            <ac:spMk id="3" creationId="{00000000-0000-0000-0000-000000000000}"/>
          </ac:spMkLst>
        </pc:spChg>
      </pc:sldChg>
      <pc:sldChg chg="modSp add">
        <pc:chgData name="Светлана Шарина" userId="e5b0530f5bcab996" providerId="LiveId" clId="{030F7D39-AC00-40F2-83E4-424B954CBD27}" dt="2018-04-20T00:15:47.580" v="2216" actId="27636"/>
        <pc:sldMkLst>
          <pc:docMk/>
          <pc:sldMk cId="2764635886" sldId="414"/>
        </pc:sldMkLst>
        <pc:spChg chg="mod">
          <ac:chgData name="Светлана Шарина" userId="e5b0530f5bcab996" providerId="LiveId" clId="{030F7D39-AC00-40F2-83E4-424B954CBD27}" dt="2018-04-20T00:15:34.147" v="2211" actId="1076"/>
          <ac:spMkLst>
            <pc:docMk/>
            <pc:sldMk cId="2764635886" sldId="414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20T00:15:47.580" v="2216" actId="27636"/>
          <ac:spMkLst>
            <pc:docMk/>
            <pc:sldMk cId="2764635886" sldId="414"/>
            <ac:spMk id="3" creationId="{00000000-0000-0000-0000-000000000000}"/>
          </ac:spMkLst>
        </pc:spChg>
      </pc:sldChg>
      <pc:sldChg chg="modSp add">
        <pc:chgData name="Светлана Шарина" userId="e5b0530f5bcab996" providerId="LiveId" clId="{030F7D39-AC00-40F2-83E4-424B954CBD27}" dt="2018-04-19T11:14:49.326" v="1089" actId="207"/>
        <pc:sldMkLst>
          <pc:docMk/>
          <pc:sldMk cId="1514332182" sldId="415"/>
        </pc:sldMkLst>
        <pc:spChg chg="mod">
          <ac:chgData name="Светлана Шарина" userId="e5b0530f5bcab996" providerId="LiveId" clId="{030F7D39-AC00-40F2-83E4-424B954CBD27}" dt="2018-04-17T10:13:12.082" v="403" actId="207"/>
          <ac:spMkLst>
            <pc:docMk/>
            <pc:sldMk cId="1514332182" sldId="415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1:14:49.326" v="1089" actId="207"/>
          <ac:spMkLst>
            <pc:docMk/>
            <pc:sldMk cId="1514332182" sldId="415"/>
            <ac:spMk id="3" creationId="{00000000-0000-0000-0000-000000000000}"/>
          </ac:spMkLst>
        </pc:spChg>
      </pc:sldChg>
      <pc:sldChg chg="modSp add">
        <pc:chgData name="Светлана Шарина" userId="e5b0530f5bcab996" providerId="LiveId" clId="{030F7D39-AC00-40F2-83E4-424B954CBD27}" dt="2018-04-19T11:14:58.103" v="1090" actId="207"/>
        <pc:sldMkLst>
          <pc:docMk/>
          <pc:sldMk cId="2072279489" sldId="416"/>
        </pc:sldMkLst>
        <pc:spChg chg="mod">
          <ac:chgData name="Светлана Шарина" userId="e5b0530f5bcab996" providerId="LiveId" clId="{030F7D39-AC00-40F2-83E4-424B954CBD27}" dt="2018-04-17T10:13:16.758" v="405" actId="207"/>
          <ac:spMkLst>
            <pc:docMk/>
            <pc:sldMk cId="2072279489" sldId="416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11:14:58.103" v="1090" actId="207"/>
          <ac:spMkLst>
            <pc:docMk/>
            <pc:sldMk cId="2072279489" sldId="416"/>
            <ac:spMk id="3" creationId="{00000000-0000-0000-0000-000000000000}"/>
          </ac:spMkLst>
        </pc:spChg>
      </pc:sldChg>
      <pc:sldChg chg="add del">
        <pc:chgData name="Светлана Шарина" userId="e5b0530f5bcab996" providerId="LiveId" clId="{030F7D39-AC00-40F2-83E4-424B954CBD27}" dt="2018-04-24T10:38:40.727" v="2217" actId="2696"/>
        <pc:sldMkLst>
          <pc:docMk/>
          <pc:sldMk cId="1253608935" sldId="485"/>
        </pc:sldMkLst>
      </pc:sldChg>
      <pc:sldChg chg="modSp add del">
        <pc:chgData name="Светлана Шарина" userId="e5b0530f5bcab996" providerId="LiveId" clId="{030F7D39-AC00-40F2-83E4-424B954CBD27}" dt="2018-04-24T10:38:40.743" v="2218" actId="2696"/>
        <pc:sldMkLst>
          <pc:docMk/>
          <pc:sldMk cId="1608720594" sldId="486"/>
        </pc:sldMkLst>
        <pc:spChg chg="mod">
          <ac:chgData name="Светлана Шарина" userId="e5b0530f5bcab996" providerId="LiveId" clId="{030F7D39-AC00-40F2-83E4-424B954CBD27}" dt="2018-04-17T10:13:20.949" v="406" actId="207"/>
          <ac:spMkLst>
            <pc:docMk/>
            <pc:sldMk cId="1608720594" sldId="486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7T11:54:30.337" v="573" actId="207"/>
          <ac:spMkLst>
            <pc:docMk/>
            <pc:sldMk cId="1608720594" sldId="486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0.758" v="2219" actId="2696"/>
        <pc:sldMkLst>
          <pc:docMk/>
          <pc:sldMk cId="2668463575" sldId="487"/>
        </pc:sldMkLst>
        <pc:spChg chg="mod">
          <ac:chgData name="Светлана Шарина" userId="e5b0530f5bcab996" providerId="LiveId" clId="{030F7D39-AC00-40F2-83E4-424B954CBD27}" dt="2018-04-17T10:13:23.481" v="407" actId="207"/>
          <ac:spMkLst>
            <pc:docMk/>
            <pc:sldMk cId="2668463575" sldId="487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7:55:18.771" v="826" actId="207"/>
          <ac:spMkLst>
            <pc:docMk/>
            <pc:sldMk cId="2668463575" sldId="487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0.774" v="2220" actId="2696"/>
        <pc:sldMkLst>
          <pc:docMk/>
          <pc:sldMk cId="2457469393" sldId="488"/>
        </pc:sldMkLst>
        <pc:spChg chg="mod">
          <ac:chgData name="Светлана Шарина" userId="e5b0530f5bcab996" providerId="LiveId" clId="{030F7D39-AC00-40F2-83E4-424B954CBD27}" dt="2018-04-17T10:13:31.135" v="409" actId="207"/>
          <ac:spMkLst>
            <pc:docMk/>
            <pc:sldMk cId="2457469393" sldId="488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0.809" v="2221" actId="2696"/>
        <pc:sldMkLst>
          <pc:docMk/>
          <pc:sldMk cId="3548676826" sldId="489"/>
        </pc:sldMkLst>
        <pc:spChg chg="mod">
          <ac:chgData name="Светлана Шарина" userId="e5b0530f5bcab996" providerId="LiveId" clId="{030F7D39-AC00-40F2-83E4-424B954CBD27}" dt="2018-04-17T10:13:33.920" v="410" actId="207"/>
          <ac:spMkLst>
            <pc:docMk/>
            <pc:sldMk cId="3548676826" sldId="489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7:55:27.606" v="827" actId="207"/>
          <ac:spMkLst>
            <pc:docMk/>
            <pc:sldMk cId="3548676826" sldId="489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0.831" v="2222" actId="2696"/>
        <pc:sldMkLst>
          <pc:docMk/>
          <pc:sldMk cId="4179042846" sldId="490"/>
        </pc:sldMkLst>
        <pc:spChg chg="mod">
          <ac:chgData name="Светлана Шарина" userId="e5b0530f5bcab996" providerId="LiveId" clId="{030F7D39-AC00-40F2-83E4-424B954CBD27}" dt="2018-04-17T10:13:36.014" v="411" actId="207"/>
          <ac:spMkLst>
            <pc:docMk/>
            <pc:sldMk cId="4179042846" sldId="490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7T11:54:40.309" v="575" actId="207"/>
          <ac:spMkLst>
            <pc:docMk/>
            <pc:sldMk cId="4179042846" sldId="490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0.831" v="2223" actId="2696"/>
        <pc:sldMkLst>
          <pc:docMk/>
          <pc:sldMk cId="3174440852" sldId="491"/>
        </pc:sldMkLst>
        <pc:spChg chg="mod">
          <ac:chgData name="Светлана Шарина" userId="e5b0530f5bcab996" providerId="LiveId" clId="{030F7D39-AC00-40F2-83E4-424B954CBD27}" dt="2018-04-17T10:13:39.064" v="412" actId="207"/>
          <ac:spMkLst>
            <pc:docMk/>
            <pc:sldMk cId="3174440852" sldId="491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7:55:41.931" v="829" actId="207"/>
          <ac:spMkLst>
            <pc:docMk/>
            <pc:sldMk cId="3174440852" sldId="491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0.863" v="2224" actId="2696"/>
        <pc:sldMkLst>
          <pc:docMk/>
          <pc:sldMk cId="1134900140" sldId="492"/>
        </pc:sldMkLst>
        <pc:spChg chg="mod">
          <ac:chgData name="Светлана Шарина" userId="e5b0530f5bcab996" providerId="LiveId" clId="{030F7D39-AC00-40F2-83E4-424B954CBD27}" dt="2018-04-17T10:13:41.906" v="413" actId="207"/>
          <ac:spMkLst>
            <pc:docMk/>
            <pc:sldMk cId="1134900140" sldId="492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0.878" v="2225" actId="2696"/>
        <pc:sldMkLst>
          <pc:docMk/>
          <pc:sldMk cId="623013155" sldId="493"/>
        </pc:sldMkLst>
        <pc:spChg chg="mod">
          <ac:chgData name="Светлана Шарина" userId="e5b0530f5bcab996" providerId="LiveId" clId="{030F7D39-AC00-40F2-83E4-424B954CBD27}" dt="2018-04-17T10:13:44.764" v="414" actId="207"/>
          <ac:spMkLst>
            <pc:docMk/>
            <pc:sldMk cId="623013155" sldId="493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7:56:10.933" v="830" actId="207"/>
          <ac:spMkLst>
            <pc:docMk/>
            <pc:sldMk cId="623013155" sldId="493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0.878" v="2226" actId="2696"/>
        <pc:sldMkLst>
          <pc:docMk/>
          <pc:sldMk cId="4262331700" sldId="494"/>
        </pc:sldMkLst>
        <pc:spChg chg="mod">
          <ac:chgData name="Светлана Шарина" userId="e5b0530f5bcab996" providerId="LiveId" clId="{030F7D39-AC00-40F2-83E4-424B954CBD27}" dt="2018-04-17T10:13:48.004" v="415" actId="207"/>
          <ac:spMkLst>
            <pc:docMk/>
            <pc:sldMk cId="4262331700" sldId="494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7:56:25.111" v="831" actId="207"/>
          <ac:spMkLst>
            <pc:docMk/>
            <pc:sldMk cId="4262331700" sldId="494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0.894" v="2227" actId="2696"/>
        <pc:sldMkLst>
          <pc:docMk/>
          <pc:sldMk cId="3194842622" sldId="495"/>
        </pc:sldMkLst>
        <pc:spChg chg="mod">
          <ac:chgData name="Светлана Шарина" userId="e5b0530f5bcab996" providerId="LiveId" clId="{030F7D39-AC00-40F2-83E4-424B954CBD27}" dt="2018-04-17T10:13:53.597" v="416" actId="207"/>
          <ac:spMkLst>
            <pc:docMk/>
            <pc:sldMk cId="3194842622" sldId="495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0.914" v="2228" actId="2696"/>
        <pc:sldMkLst>
          <pc:docMk/>
          <pc:sldMk cId="1038911836" sldId="496"/>
        </pc:sldMkLst>
        <pc:spChg chg="mod">
          <ac:chgData name="Светлана Шарина" userId="e5b0530f5bcab996" providerId="LiveId" clId="{030F7D39-AC00-40F2-83E4-424B954CBD27}" dt="2018-04-17T10:13:56.516" v="417" actId="207"/>
          <ac:spMkLst>
            <pc:docMk/>
            <pc:sldMk cId="1038911836" sldId="496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0.930" v="2229" actId="2696"/>
        <pc:sldMkLst>
          <pc:docMk/>
          <pc:sldMk cId="102641793" sldId="497"/>
        </pc:sldMkLst>
        <pc:spChg chg="mod">
          <ac:chgData name="Светлана Шарина" userId="e5b0530f5bcab996" providerId="LiveId" clId="{030F7D39-AC00-40F2-83E4-424B954CBD27}" dt="2018-04-17T10:13:59.312" v="418" actId="207"/>
          <ac:spMkLst>
            <pc:docMk/>
            <pc:sldMk cId="102641793" sldId="497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7:56:34.079" v="832" actId="207"/>
          <ac:spMkLst>
            <pc:docMk/>
            <pc:sldMk cId="102641793" sldId="497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0.945" v="2230" actId="2696"/>
        <pc:sldMkLst>
          <pc:docMk/>
          <pc:sldMk cId="544076558" sldId="498"/>
        </pc:sldMkLst>
        <pc:spChg chg="mod">
          <ac:chgData name="Светлана Шарина" userId="e5b0530f5bcab996" providerId="LiveId" clId="{030F7D39-AC00-40F2-83E4-424B954CBD27}" dt="2018-04-17T10:14:01.495" v="419" actId="207"/>
          <ac:spMkLst>
            <pc:docMk/>
            <pc:sldMk cId="544076558" sldId="498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0.961" v="2231" actId="2696"/>
        <pc:sldMkLst>
          <pc:docMk/>
          <pc:sldMk cId="1547688254" sldId="499"/>
        </pc:sldMkLst>
        <pc:spChg chg="mod">
          <ac:chgData name="Светлана Шарина" userId="e5b0530f5bcab996" providerId="LiveId" clId="{030F7D39-AC00-40F2-83E4-424B954CBD27}" dt="2018-04-17T10:14:04.428" v="420" actId="207"/>
          <ac:spMkLst>
            <pc:docMk/>
            <pc:sldMk cId="1547688254" sldId="499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7:57:02.870" v="833" actId="207"/>
          <ac:spMkLst>
            <pc:docMk/>
            <pc:sldMk cId="1547688254" sldId="499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0.976" v="2232" actId="2696"/>
        <pc:sldMkLst>
          <pc:docMk/>
          <pc:sldMk cId="619182858" sldId="500"/>
        </pc:sldMkLst>
        <pc:spChg chg="mod">
          <ac:chgData name="Светлана Шарина" userId="e5b0530f5bcab996" providerId="LiveId" clId="{030F7D39-AC00-40F2-83E4-424B954CBD27}" dt="2018-04-17T10:14:06.764" v="421" actId="207"/>
          <ac:spMkLst>
            <pc:docMk/>
            <pc:sldMk cId="619182858" sldId="500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0.992" v="2233" actId="2696"/>
        <pc:sldMkLst>
          <pc:docMk/>
          <pc:sldMk cId="310717262" sldId="501"/>
        </pc:sldMkLst>
        <pc:spChg chg="mod">
          <ac:chgData name="Светлана Шарина" userId="e5b0530f5bcab996" providerId="LiveId" clId="{030F7D39-AC00-40F2-83E4-424B954CBD27}" dt="2018-04-17T10:14:09.428" v="422" actId="207"/>
          <ac:spMkLst>
            <pc:docMk/>
            <pc:sldMk cId="310717262" sldId="501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7T11:54:52.390" v="576" actId="207"/>
          <ac:spMkLst>
            <pc:docMk/>
            <pc:sldMk cId="310717262" sldId="501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0.992" v="2234" actId="2696"/>
        <pc:sldMkLst>
          <pc:docMk/>
          <pc:sldMk cId="69678065" sldId="502"/>
        </pc:sldMkLst>
        <pc:spChg chg="mod">
          <ac:chgData name="Светлана Шарина" userId="e5b0530f5bcab996" providerId="LiveId" clId="{030F7D39-AC00-40F2-83E4-424B954CBD27}" dt="2018-04-17T10:14:11.846" v="423" actId="207"/>
          <ac:spMkLst>
            <pc:docMk/>
            <pc:sldMk cId="69678065" sldId="502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023" v="2235" actId="2696"/>
        <pc:sldMkLst>
          <pc:docMk/>
          <pc:sldMk cId="340153682" sldId="503"/>
        </pc:sldMkLst>
        <pc:spChg chg="mod">
          <ac:chgData name="Светлана Шарина" userId="e5b0530f5bcab996" providerId="LiveId" clId="{030F7D39-AC00-40F2-83E4-424B954CBD27}" dt="2018-04-17T10:14:14.876" v="424" actId="207"/>
          <ac:spMkLst>
            <pc:docMk/>
            <pc:sldMk cId="340153682" sldId="503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7T11:54:58.181" v="577" actId="207"/>
          <ac:spMkLst>
            <pc:docMk/>
            <pc:sldMk cId="340153682" sldId="503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045" v="2236" actId="2696"/>
        <pc:sldMkLst>
          <pc:docMk/>
          <pc:sldMk cId="2111994133" sldId="504"/>
        </pc:sldMkLst>
        <pc:spChg chg="mod">
          <ac:chgData name="Светлана Шарина" userId="e5b0530f5bcab996" providerId="LiveId" clId="{030F7D39-AC00-40F2-83E4-424B954CBD27}" dt="2018-04-17T10:14:17.021" v="425" actId="207"/>
          <ac:spMkLst>
            <pc:docMk/>
            <pc:sldMk cId="2111994133" sldId="504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7:57:45.202" v="834" actId="207"/>
          <ac:spMkLst>
            <pc:docMk/>
            <pc:sldMk cId="2111994133" sldId="504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045" v="2237" actId="2696"/>
        <pc:sldMkLst>
          <pc:docMk/>
          <pc:sldMk cId="314558111" sldId="505"/>
        </pc:sldMkLst>
        <pc:spChg chg="mod">
          <ac:chgData name="Светлана Шарина" userId="e5b0530f5bcab996" providerId="LiveId" clId="{030F7D39-AC00-40F2-83E4-424B954CBD27}" dt="2018-04-17T10:14:19.294" v="426" actId="207"/>
          <ac:spMkLst>
            <pc:docMk/>
            <pc:sldMk cId="314558111" sldId="505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7:57:53.022" v="835" actId="207"/>
          <ac:spMkLst>
            <pc:docMk/>
            <pc:sldMk cId="314558111" sldId="505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061" v="2238" actId="2696"/>
        <pc:sldMkLst>
          <pc:docMk/>
          <pc:sldMk cId="1989078581" sldId="506"/>
        </pc:sldMkLst>
        <pc:spChg chg="mod">
          <ac:chgData name="Светлана Шарина" userId="e5b0530f5bcab996" providerId="LiveId" clId="{030F7D39-AC00-40F2-83E4-424B954CBD27}" dt="2018-04-17T10:14:21.755" v="427" actId="207"/>
          <ac:spMkLst>
            <pc:docMk/>
            <pc:sldMk cId="1989078581" sldId="506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7:57:58.414" v="836" actId="207"/>
          <ac:spMkLst>
            <pc:docMk/>
            <pc:sldMk cId="1989078581" sldId="506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076" v="2239" actId="2696"/>
        <pc:sldMkLst>
          <pc:docMk/>
          <pc:sldMk cId="207282860" sldId="507"/>
        </pc:sldMkLst>
        <pc:spChg chg="mod">
          <ac:chgData name="Светлана Шарина" userId="e5b0530f5bcab996" providerId="LiveId" clId="{030F7D39-AC00-40F2-83E4-424B954CBD27}" dt="2018-04-17T10:14:24.077" v="428" actId="207"/>
          <ac:spMkLst>
            <pc:docMk/>
            <pc:sldMk cId="207282860" sldId="507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092" v="2240" actId="2696"/>
        <pc:sldMkLst>
          <pc:docMk/>
          <pc:sldMk cId="3035005987" sldId="508"/>
        </pc:sldMkLst>
        <pc:spChg chg="mod">
          <ac:chgData name="Светлана Шарина" userId="e5b0530f5bcab996" providerId="LiveId" clId="{030F7D39-AC00-40F2-83E4-424B954CBD27}" dt="2018-04-17T10:14:26.321" v="429" actId="207"/>
          <ac:spMkLst>
            <pc:docMk/>
            <pc:sldMk cId="3035005987" sldId="508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7:58:08.364" v="837" actId="207"/>
          <ac:spMkLst>
            <pc:docMk/>
            <pc:sldMk cId="3035005987" sldId="508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107" v="2241" actId="2696"/>
        <pc:sldMkLst>
          <pc:docMk/>
          <pc:sldMk cId="2702336254" sldId="509"/>
        </pc:sldMkLst>
        <pc:spChg chg="mod">
          <ac:chgData name="Светлана Шарина" userId="e5b0530f5bcab996" providerId="LiveId" clId="{030F7D39-AC00-40F2-83E4-424B954CBD27}" dt="2018-04-17T10:14:28.836" v="430" actId="207"/>
          <ac:spMkLst>
            <pc:docMk/>
            <pc:sldMk cId="2702336254" sldId="509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7:58:18.819" v="838" actId="207"/>
          <ac:spMkLst>
            <pc:docMk/>
            <pc:sldMk cId="2702336254" sldId="509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107" v="2242" actId="2696"/>
        <pc:sldMkLst>
          <pc:docMk/>
          <pc:sldMk cId="2024036420" sldId="510"/>
        </pc:sldMkLst>
        <pc:spChg chg="mod">
          <ac:chgData name="Светлана Шарина" userId="e5b0530f5bcab996" providerId="LiveId" clId="{030F7D39-AC00-40F2-83E4-424B954CBD27}" dt="2018-04-17T10:14:30.965" v="431" actId="207"/>
          <ac:spMkLst>
            <pc:docMk/>
            <pc:sldMk cId="2024036420" sldId="510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7:58:31.525" v="839" actId="207"/>
          <ac:spMkLst>
            <pc:docMk/>
            <pc:sldMk cId="2024036420" sldId="510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123" v="2243" actId="2696"/>
        <pc:sldMkLst>
          <pc:docMk/>
          <pc:sldMk cId="2715483261" sldId="511"/>
        </pc:sldMkLst>
        <pc:spChg chg="mod">
          <ac:chgData name="Светлана Шарина" userId="e5b0530f5bcab996" providerId="LiveId" clId="{030F7D39-AC00-40F2-83E4-424B954CBD27}" dt="2018-04-17T10:14:33.057" v="432" actId="207"/>
          <ac:spMkLst>
            <pc:docMk/>
            <pc:sldMk cId="2715483261" sldId="511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7:58:40.348" v="840" actId="207"/>
          <ac:spMkLst>
            <pc:docMk/>
            <pc:sldMk cId="2715483261" sldId="511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123" v="2244" actId="2696"/>
        <pc:sldMkLst>
          <pc:docMk/>
          <pc:sldMk cId="1792732737" sldId="512"/>
        </pc:sldMkLst>
        <pc:spChg chg="mod">
          <ac:chgData name="Светлана Шарина" userId="e5b0530f5bcab996" providerId="LiveId" clId="{030F7D39-AC00-40F2-83E4-424B954CBD27}" dt="2018-04-17T10:14:35.138" v="433" actId="207"/>
          <ac:spMkLst>
            <pc:docMk/>
            <pc:sldMk cId="1792732737" sldId="512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144" v="2245" actId="2696"/>
        <pc:sldMkLst>
          <pc:docMk/>
          <pc:sldMk cId="1157222285" sldId="513"/>
        </pc:sldMkLst>
        <pc:spChg chg="mod">
          <ac:chgData name="Светлана Шарина" userId="e5b0530f5bcab996" providerId="LiveId" clId="{030F7D39-AC00-40F2-83E4-424B954CBD27}" dt="2018-04-17T10:14:37.915" v="434" actId="207"/>
          <ac:spMkLst>
            <pc:docMk/>
            <pc:sldMk cId="1157222285" sldId="513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159" v="2246" actId="2696"/>
        <pc:sldMkLst>
          <pc:docMk/>
          <pc:sldMk cId="1027657947" sldId="514"/>
        </pc:sldMkLst>
        <pc:spChg chg="mod">
          <ac:chgData name="Светлана Шарина" userId="e5b0530f5bcab996" providerId="LiveId" clId="{030F7D39-AC00-40F2-83E4-424B954CBD27}" dt="2018-04-17T10:14:40.136" v="435" actId="207"/>
          <ac:spMkLst>
            <pc:docMk/>
            <pc:sldMk cId="1027657947" sldId="514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7:58:47.957" v="841" actId="207"/>
          <ac:spMkLst>
            <pc:docMk/>
            <pc:sldMk cId="1027657947" sldId="514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159" v="2247" actId="2696"/>
        <pc:sldMkLst>
          <pc:docMk/>
          <pc:sldMk cId="3238857412" sldId="515"/>
        </pc:sldMkLst>
        <pc:spChg chg="mod">
          <ac:chgData name="Светлана Шарина" userId="e5b0530f5bcab996" providerId="LiveId" clId="{030F7D39-AC00-40F2-83E4-424B954CBD27}" dt="2018-04-17T10:14:42.417" v="436" actId="207"/>
          <ac:spMkLst>
            <pc:docMk/>
            <pc:sldMk cId="3238857412" sldId="515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7:58:52.119" v="842" actId="207"/>
          <ac:spMkLst>
            <pc:docMk/>
            <pc:sldMk cId="3238857412" sldId="515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175" v="2248" actId="2696"/>
        <pc:sldMkLst>
          <pc:docMk/>
          <pc:sldMk cId="893154769" sldId="516"/>
        </pc:sldMkLst>
        <pc:spChg chg="mod">
          <ac:chgData name="Светлана Шарина" userId="e5b0530f5bcab996" providerId="LiveId" clId="{030F7D39-AC00-40F2-83E4-424B954CBD27}" dt="2018-04-17T10:14:44.985" v="437" actId="207"/>
          <ac:spMkLst>
            <pc:docMk/>
            <pc:sldMk cId="893154769" sldId="516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7:59:01.871" v="843" actId="207"/>
          <ac:spMkLst>
            <pc:docMk/>
            <pc:sldMk cId="893154769" sldId="516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191" v="2249" actId="2696"/>
        <pc:sldMkLst>
          <pc:docMk/>
          <pc:sldMk cId="2889972987" sldId="517"/>
        </pc:sldMkLst>
        <pc:spChg chg="mod">
          <ac:chgData name="Светлана Шарина" userId="e5b0530f5bcab996" providerId="LiveId" clId="{030F7D39-AC00-40F2-83E4-424B954CBD27}" dt="2018-04-17T10:14:47.237" v="438" actId="207"/>
          <ac:spMkLst>
            <pc:docMk/>
            <pc:sldMk cId="2889972987" sldId="517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7:59:09.300" v="844" actId="207"/>
          <ac:spMkLst>
            <pc:docMk/>
            <pc:sldMk cId="2889972987" sldId="517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206" v="2250" actId="2696"/>
        <pc:sldMkLst>
          <pc:docMk/>
          <pc:sldMk cId="3930676101" sldId="518"/>
        </pc:sldMkLst>
        <pc:spChg chg="mod">
          <ac:chgData name="Светлана Шарина" userId="e5b0530f5bcab996" providerId="LiveId" clId="{030F7D39-AC00-40F2-83E4-424B954CBD27}" dt="2018-04-17T10:14:49.554" v="439" actId="207"/>
          <ac:spMkLst>
            <pc:docMk/>
            <pc:sldMk cId="3930676101" sldId="518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7:59:14.379" v="845" actId="207"/>
          <ac:spMkLst>
            <pc:docMk/>
            <pc:sldMk cId="3930676101" sldId="518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206" v="2251" actId="2696"/>
        <pc:sldMkLst>
          <pc:docMk/>
          <pc:sldMk cId="227140420" sldId="519"/>
        </pc:sldMkLst>
        <pc:spChg chg="mod">
          <ac:chgData name="Светлана Шарина" userId="e5b0530f5bcab996" providerId="LiveId" clId="{030F7D39-AC00-40F2-83E4-424B954CBD27}" dt="2018-04-17T10:14:51.852" v="440" actId="207"/>
          <ac:spMkLst>
            <pc:docMk/>
            <pc:sldMk cId="227140420" sldId="519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7:59:21.119" v="846" actId="207"/>
          <ac:spMkLst>
            <pc:docMk/>
            <pc:sldMk cId="227140420" sldId="519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222" v="2252" actId="2696"/>
        <pc:sldMkLst>
          <pc:docMk/>
          <pc:sldMk cId="2360101088" sldId="520"/>
        </pc:sldMkLst>
        <pc:spChg chg="mod">
          <ac:chgData name="Светлана Шарина" userId="e5b0530f5bcab996" providerId="LiveId" clId="{030F7D39-AC00-40F2-83E4-424B954CBD27}" dt="2018-04-17T10:14:54.508" v="441" actId="207"/>
          <ac:spMkLst>
            <pc:docMk/>
            <pc:sldMk cId="2360101088" sldId="520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237" v="2253" actId="2696"/>
        <pc:sldMkLst>
          <pc:docMk/>
          <pc:sldMk cId="3624918432" sldId="521"/>
        </pc:sldMkLst>
        <pc:spChg chg="mod">
          <ac:chgData name="Светлана Шарина" userId="e5b0530f5bcab996" providerId="LiveId" clId="{030F7D39-AC00-40F2-83E4-424B954CBD27}" dt="2018-04-17T10:14:57.054" v="442" actId="207"/>
          <ac:spMkLst>
            <pc:docMk/>
            <pc:sldMk cId="3624918432" sldId="521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7:59:33.199" v="847" actId="207"/>
          <ac:spMkLst>
            <pc:docMk/>
            <pc:sldMk cId="3624918432" sldId="521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255" v="2254" actId="2696"/>
        <pc:sldMkLst>
          <pc:docMk/>
          <pc:sldMk cId="3399443735" sldId="522"/>
        </pc:sldMkLst>
        <pc:spChg chg="mod">
          <ac:chgData name="Светлана Шарина" userId="e5b0530f5bcab996" providerId="LiveId" clId="{030F7D39-AC00-40F2-83E4-424B954CBD27}" dt="2018-04-17T10:14:59.941" v="443" actId="207"/>
          <ac:spMkLst>
            <pc:docMk/>
            <pc:sldMk cId="3399443735" sldId="522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7:59:40.989" v="848" actId="207"/>
          <ac:spMkLst>
            <pc:docMk/>
            <pc:sldMk cId="3399443735" sldId="522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259" v="2255" actId="2696"/>
        <pc:sldMkLst>
          <pc:docMk/>
          <pc:sldMk cId="3538453861" sldId="523"/>
        </pc:sldMkLst>
        <pc:spChg chg="mod">
          <ac:chgData name="Светлана Шарина" userId="e5b0530f5bcab996" providerId="LiveId" clId="{030F7D39-AC00-40F2-83E4-424B954CBD27}" dt="2018-04-17T10:15:02.610" v="444" actId="207"/>
          <ac:spMkLst>
            <pc:docMk/>
            <pc:sldMk cId="3538453861" sldId="523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9T07:59:47.852" v="849" actId="207"/>
          <ac:spMkLst>
            <pc:docMk/>
            <pc:sldMk cId="3538453861" sldId="523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290" v="2256" actId="2696"/>
        <pc:sldMkLst>
          <pc:docMk/>
          <pc:sldMk cId="2969521567" sldId="524"/>
        </pc:sldMkLst>
        <pc:spChg chg="mod">
          <ac:chgData name="Светлана Шарина" userId="e5b0530f5bcab996" providerId="LiveId" clId="{030F7D39-AC00-40F2-83E4-424B954CBD27}" dt="2018-04-17T10:15:05.868" v="445" actId="207"/>
          <ac:spMkLst>
            <pc:docMk/>
            <pc:sldMk cId="2969521567" sldId="524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7T11:55:29.126" v="581" actId="207"/>
          <ac:spMkLst>
            <pc:docMk/>
            <pc:sldMk cId="2969521567" sldId="524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305" v="2257" actId="2696"/>
        <pc:sldMkLst>
          <pc:docMk/>
          <pc:sldMk cId="2133044015" sldId="525"/>
        </pc:sldMkLst>
        <pc:spChg chg="mod">
          <ac:chgData name="Светлана Шарина" userId="e5b0530f5bcab996" providerId="LiveId" clId="{030F7D39-AC00-40F2-83E4-424B954CBD27}" dt="2018-04-17T10:15:08.104" v="446" actId="207"/>
          <ac:spMkLst>
            <pc:docMk/>
            <pc:sldMk cId="2133044015" sldId="525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7T11:55:35.206" v="582" actId="207"/>
          <ac:spMkLst>
            <pc:docMk/>
            <pc:sldMk cId="2133044015" sldId="525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305" v="2258" actId="2696"/>
        <pc:sldMkLst>
          <pc:docMk/>
          <pc:sldMk cId="2024215453" sldId="526"/>
        </pc:sldMkLst>
        <pc:spChg chg="mod">
          <ac:chgData name="Светлана Шарина" userId="e5b0530f5bcab996" providerId="LiveId" clId="{030F7D39-AC00-40F2-83E4-424B954CBD27}" dt="2018-04-17T10:15:10.143" v="447" actId="207"/>
          <ac:spMkLst>
            <pc:docMk/>
            <pc:sldMk cId="2024215453" sldId="526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7T11:55:40.279" v="583" actId="207"/>
          <ac:spMkLst>
            <pc:docMk/>
            <pc:sldMk cId="2024215453" sldId="526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321" v="2259" actId="2696"/>
        <pc:sldMkLst>
          <pc:docMk/>
          <pc:sldMk cId="3827265174" sldId="527"/>
        </pc:sldMkLst>
        <pc:spChg chg="mod">
          <ac:chgData name="Светлана Шарина" userId="e5b0530f5bcab996" providerId="LiveId" clId="{030F7D39-AC00-40F2-83E4-424B954CBD27}" dt="2018-04-17T10:15:13.048" v="448" actId="207"/>
          <ac:spMkLst>
            <pc:docMk/>
            <pc:sldMk cId="3827265174" sldId="527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7T11:55:49.665" v="584" actId="207"/>
          <ac:spMkLst>
            <pc:docMk/>
            <pc:sldMk cId="3827265174" sldId="527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347" v="2260" actId="2696"/>
        <pc:sldMkLst>
          <pc:docMk/>
          <pc:sldMk cId="950561389" sldId="528"/>
        </pc:sldMkLst>
        <pc:spChg chg="mod">
          <ac:chgData name="Светлана Шарина" userId="e5b0530f5bcab996" providerId="LiveId" clId="{030F7D39-AC00-40F2-83E4-424B954CBD27}" dt="2018-04-17T10:15:15.361" v="449" actId="207"/>
          <ac:spMkLst>
            <pc:docMk/>
            <pc:sldMk cId="950561389" sldId="528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7T11:55:58.479" v="585" actId="207"/>
          <ac:spMkLst>
            <pc:docMk/>
            <pc:sldMk cId="950561389" sldId="528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360" v="2261" actId="2696"/>
        <pc:sldMkLst>
          <pc:docMk/>
          <pc:sldMk cId="4275518232" sldId="529"/>
        </pc:sldMkLst>
        <pc:spChg chg="mod">
          <ac:chgData name="Светлана Шарина" userId="e5b0530f5bcab996" providerId="LiveId" clId="{030F7D39-AC00-40F2-83E4-424B954CBD27}" dt="2018-04-17T10:15:17.800" v="450" actId="207"/>
          <ac:spMkLst>
            <pc:docMk/>
            <pc:sldMk cId="4275518232" sldId="529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7T11:56:03.238" v="586" actId="207"/>
          <ac:spMkLst>
            <pc:docMk/>
            <pc:sldMk cId="4275518232" sldId="529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368" v="2262" actId="2696"/>
        <pc:sldMkLst>
          <pc:docMk/>
          <pc:sldMk cId="520667173" sldId="530"/>
        </pc:sldMkLst>
        <pc:spChg chg="mod">
          <ac:chgData name="Светлана Шарина" userId="e5b0530f5bcab996" providerId="LiveId" clId="{030F7D39-AC00-40F2-83E4-424B954CBD27}" dt="2018-04-17T10:15:19.994" v="451" actId="207"/>
          <ac:spMkLst>
            <pc:docMk/>
            <pc:sldMk cId="520667173" sldId="530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384" v="2263" actId="2696"/>
        <pc:sldMkLst>
          <pc:docMk/>
          <pc:sldMk cId="3982844006" sldId="531"/>
        </pc:sldMkLst>
        <pc:spChg chg="mod">
          <ac:chgData name="Светлана Шарина" userId="e5b0530f5bcab996" providerId="LiveId" clId="{030F7D39-AC00-40F2-83E4-424B954CBD27}" dt="2018-04-17T10:15:23.799" v="452" actId="207"/>
          <ac:spMkLst>
            <pc:docMk/>
            <pc:sldMk cId="3982844006" sldId="531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399" v="2264" actId="2696"/>
        <pc:sldMkLst>
          <pc:docMk/>
          <pc:sldMk cId="3535602966" sldId="532"/>
        </pc:sldMkLst>
        <pc:spChg chg="mod">
          <ac:chgData name="Светлана Шарина" userId="e5b0530f5bcab996" providerId="LiveId" clId="{030F7D39-AC00-40F2-83E4-424B954CBD27}" dt="2018-04-17T10:15:25.911" v="453" actId="207"/>
          <ac:spMkLst>
            <pc:docMk/>
            <pc:sldMk cId="3535602966" sldId="532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7T11:56:08.495" v="587" actId="207"/>
          <ac:spMkLst>
            <pc:docMk/>
            <pc:sldMk cId="3535602966" sldId="532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415" v="2265" actId="2696"/>
        <pc:sldMkLst>
          <pc:docMk/>
          <pc:sldMk cId="2976607367" sldId="533"/>
        </pc:sldMkLst>
        <pc:spChg chg="mod">
          <ac:chgData name="Светлана Шарина" userId="e5b0530f5bcab996" providerId="LiveId" clId="{030F7D39-AC00-40F2-83E4-424B954CBD27}" dt="2018-04-17T10:15:27.868" v="454" actId="207"/>
          <ac:spMkLst>
            <pc:docMk/>
            <pc:sldMk cId="2976607367" sldId="533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433" v="2266" actId="2696"/>
        <pc:sldMkLst>
          <pc:docMk/>
          <pc:sldMk cId="4185057343" sldId="534"/>
        </pc:sldMkLst>
        <pc:spChg chg="mod">
          <ac:chgData name="Светлана Шарина" userId="e5b0530f5bcab996" providerId="LiveId" clId="{030F7D39-AC00-40F2-83E4-424B954CBD27}" dt="2018-04-17T10:15:30.665" v="455" actId="207"/>
          <ac:spMkLst>
            <pc:docMk/>
            <pc:sldMk cId="4185057343" sldId="534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7T11:56:16.982" v="590" actId="207"/>
          <ac:spMkLst>
            <pc:docMk/>
            <pc:sldMk cId="4185057343" sldId="534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449" v="2267" actId="2696"/>
        <pc:sldMkLst>
          <pc:docMk/>
          <pc:sldMk cId="2668554936" sldId="535"/>
        </pc:sldMkLst>
        <pc:spChg chg="mod">
          <ac:chgData name="Светлана Шарина" userId="e5b0530f5bcab996" providerId="LiveId" clId="{030F7D39-AC00-40F2-83E4-424B954CBD27}" dt="2018-04-17T10:15:33.036" v="456" actId="207"/>
          <ac:spMkLst>
            <pc:docMk/>
            <pc:sldMk cId="2668554936" sldId="535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7T11:56:21.455" v="591" actId="207"/>
          <ac:spMkLst>
            <pc:docMk/>
            <pc:sldMk cId="2668554936" sldId="535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460" v="2268" actId="2696"/>
        <pc:sldMkLst>
          <pc:docMk/>
          <pc:sldMk cId="1327551675" sldId="536"/>
        </pc:sldMkLst>
        <pc:spChg chg="mod">
          <ac:chgData name="Светлана Шарина" userId="e5b0530f5bcab996" providerId="LiveId" clId="{030F7D39-AC00-40F2-83E4-424B954CBD27}" dt="2018-04-17T10:15:35.336" v="457" actId="207"/>
          <ac:spMkLst>
            <pc:docMk/>
            <pc:sldMk cId="1327551675" sldId="536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7T11:56:26.656" v="592" actId="207"/>
          <ac:spMkLst>
            <pc:docMk/>
            <pc:sldMk cId="1327551675" sldId="536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478" v="2269" actId="2696"/>
        <pc:sldMkLst>
          <pc:docMk/>
          <pc:sldMk cId="2799693646" sldId="537"/>
        </pc:sldMkLst>
        <pc:spChg chg="mod">
          <ac:chgData name="Светлана Шарина" userId="e5b0530f5bcab996" providerId="LiveId" clId="{030F7D39-AC00-40F2-83E4-424B954CBD27}" dt="2018-04-17T10:15:41.211" v="458" actId="207"/>
          <ac:spMkLst>
            <pc:docMk/>
            <pc:sldMk cId="2799693646" sldId="537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493" v="2270" actId="2696"/>
        <pc:sldMkLst>
          <pc:docMk/>
          <pc:sldMk cId="3331077892" sldId="538"/>
        </pc:sldMkLst>
        <pc:spChg chg="mod">
          <ac:chgData name="Светлана Шарина" userId="e5b0530f5bcab996" providerId="LiveId" clId="{030F7D39-AC00-40F2-83E4-424B954CBD27}" dt="2018-04-17T10:15:43.705" v="459" actId="207"/>
          <ac:spMkLst>
            <pc:docMk/>
            <pc:sldMk cId="3331077892" sldId="538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7T11:56:33.775" v="593" actId="207"/>
          <ac:spMkLst>
            <pc:docMk/>
            <pc:sldMk cId="3331077892" sldId="538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509" v="2271" actId="2696"/>
        <pc:sldMkLst>
          <pc:docMk/>
          <pc:sldMk cId="959709931" sldId="539"/>
        </pc:sldMkLst>
        <pc:spChg chg="mod">
          <ac:chgData name="Светлана Шарина" userId="e5b0530f5bcab996" providerId="LiveId" clId="{030F7D39-AC00-40F2-83E4-424B954CBD27}" dt="2018-04-17T10:15:46.727" v="460" actId="207"/>
          <ac:spMkLst>
            <pc:docMk/>
            <pc:sldMk cId="959709931" sldId="539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525" v="2272" actId="2696"/>
        <pc:sldMkLst>
          <pc:docMk/>
          <pc:sldMk cId="3616516212" sldId="540"/>
        </pc:sldMkLst>
        <pc:spChg chg="mod">
          <ac:chgData name="Светлана Шарина" userId="e5b0530f5bcab996" providerId="LiveId" clId="{030F7D39-AC00-40F2-83E4-424B954CBD27}" dt="2018-04-17T10:15:49.024" v="461" actId="207"/>
          <ac:spMkLst>
            <pc:docMk/>
            <pc:sldMk cId="3616516212" sldId="540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540" v="2273" actId="2696"/>
        <pc:sldMkLst>
          <pc:docMk/>
          <pc:sldMk cId="3719438017" sldId="541"/>
        </pc:sldMkLst>
        <pc:spChg chg="mod">
          <ac:chgData name="Светлана Шарина" userId="e5b0530f5bcab996" providerId="LiveId" clId="{030F7D39-AC00-40F2-83E4-424B954CBD27}" dt="2018-04-17T10:15:52.335" v="462" actId="207"/>
          <ac:spMkLst>
            <pc:docMk/>
            <pc:sldMk cId="3719438017" sldId="541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565" v="2274" actId="2696"/>
        <pc:sldMkLst>
          <pc:docMk/>
          <pc:sldMk cId="3325390166" sldId="542"/>
        </pc:sldMkLst>
        <pc:spChg chg="mod">
          <ac:chgData name="Светлана Шарина" userId="e5b0530f5bcab996" providerId="LiveId" clId="{030F7D39-AC00-40F2-83E4-424B954CBD27}" dt="2018-04-17T10:15:54.601" v="463" actId="207"/>
          <ac:spMkLst>
            <pc:docMk/>
            <pc:sldMk cId="3325390166" sldId="542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575" v="2275" actId="2696"/>
        <pc:sldMkLst>
          <pc:docMk/>
          <pc:sldMk cId="3727607675" sldId="543"/>
        </pc:sldMkLst>
        <pc:spChg chg="mod">
          <ac:chgData name="Светлана Шарина" userId="e5b0530f5bcab996" providerId="LiveId" clId="{030F7D39-AC00-40F2-83E4-424B954CBD27}" dt="2018-04-17T10:15:56.834" v="464" actId="207"/>
          <ac:spMkLst>
            <pc:docMk/>
            <pc:sldMk cId="3727607675" sldId="543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577" v="2276" actId="2696"/>
        <pc:sldMkLst>
          <pc:docMk/>
          <pc:sldMk cId="3098473419" sldId="544"/>
        </pc:sldMkLst>
        <pc:spChg chg="mod">
          <ac:chgData name="Светлана Шарина" userId="e5b0530f5bcab996" providerId="LiveId" clId="{030F7D39-AC00-40F2-83E4-424B954CBD27}" dt="2018-04-17T10:15:59.464" v="465" actId="207"/>
          <ac:spMkLst>
            <pc:docMk/>
            <pc:sldMk cId="3098473419" sldId="544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593" v="2277" actId="2696"/>
        <pc:sldMkLst>
          <pc:docMk/>
          <pc:sldMk cId="2529950512" sldId="545"/>
        </pc:sldMkLst>
        <pc:spChg chg="mod">
          <ac:chgData name="Светлана Шарина" userId="e5b0530f5bcab996" providerId="LiveId" clId="{030F7D39-AC00-40F2-83E4-424B954CBD27}" dt="2018-04-17T10:16:01.719" v="466" actId="207"/>
          <ac:spMkLst>
            <pc:docMk/>
            <pc:sldMk cId="2529950512" sldId="545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7T11:56:43.749" v="594" actId="207"/>
          <ac:spMkLst>
            <pc:docMk/>
            <pc:sldMk cId="2529950512" sldId="545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609" v="2278" actId="2696"/>
        <pc:sldMkLst>
          <pc:docMk/>
          <pc:sldMk cId="2876353428" sldId="546"/>
        </pc:sldMkLst>
        <pc:spChg chg="mod">
          <ac:chgData name="Светлана Шарина" userId="e5b0530f5bcab996" providerId="LiveId" clId="{030F7D39-AC00-40F2-83E4-424B954CBD27}" dt="2018-04-17T10:16:04.439" v="467" actId="207"/>
          <ac:spMkLst>
            <pc:docMk/>
            <pc:sldMk cId="2876353428" sldId="546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7T11:56:49.286" v="595" actId="207"/>
          <ac:spMkLst>
            <pc:docMk/>
            <pc:sldMk cId="2876353428" sldId="546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609" v="2279" actId="2696"/>
        <pc:sldMkLst>
          <pc:docMk/>
          <pc:sldMk cId="234787253" sldId="547"/>
        </pc:sldMkLst>
        <pc:spChg chg="mod">
          <ac:chgData name="Светлана Шарина" userId="e5b0530f5bcab996" providerId="LiveId" clId="{030F7D39-AC00-40F2-83E4-424B954CBD27}" dt="2018-04-17T10:16:07.330" v="468" actId="207"/>
          <ac:spMkLst>
            <pc:docMk/>
            <pc:sldMk cId="234787253" sldId="547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624" v="2280" actId="2696"/>
        <pc:sldMkLst>
          <pc:docMk/>
          <pc:sldMk cId="1858986791" sldId="548"/>
        </pc:sldMkLst>
        <pc:spChg chg="mod">
          <ac:chgData name="Светлана Шарина" userId="e5b0530f5bcab996" providerId="LiveId" clId="{030F7D39-AC00-40F2-83E4-424B954CBD27}" dt="2018-04-17T10:16:10.660" v="469" actId="207"/>
          <ac:spMkLst>
            <pc:docMk/>
            <pc:sldMk cId="1858986791" sldId="548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7T11:56:52.661" v="596" actId="207"/>
          <ac:spMkLst>
            <pc:docMk/>
            <pc:sldMk cId="1858986791" sldId="548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647" v="2281" actId="2696"/>
        <pc:sldMkLst>
          <pc:docMk/>
          <pc:sldMk cId="3399591436" sldId="549"/>
        </pc:sldMkLst>
        <pc:spChg chg="mod">
          <ac:chgData name="Светлана Шарина" userId="e5b0530f5bcab996" providerId="LiveId" clId="{030F7D39-AC00-40F2-83E4-424B954CBD27}" dt="2018-04-17T10:16:14.203" v="470" actId="207"/>
          <ac:spMkLst>
            <pc:docMk/>
            <pc:sldMk cId="3399591436" sldId="549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7T11:56:57.464" v="597" actId="207"/>
          <ac:spMkLst>
            <pc:docMk/>
            <pc:sldMk cId="3399591436" sldId="549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656" v="2282" actId="2696"/>
        <pc:sldMkLst>
          <pc:docMk/>
          <pc:sldMk cId="4237246784" sldId="550"/>
        </pc:sldMkLst>
        <pc:spChg chg="mod">
          <ac:chgData name="Светлана Шарина" userId="e5b0530f5bcab996" providerId="LiveId" clId="{030F7D39-AC00-40F2-83E4-424B954CBD27}" dt="2018-04-17T10:16:16.299" v="471" actId="207"/>
          <ac:spMkLst>
            <pc:docMk/>
            <pc:sldMk cId="4237246784" sldId="550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673" v="2283" actId="2696"/>
        <pc:sldMkLst>
          <pc:docMk/>
          <pc:sldMk cId="3384162527" sldId="551"/>
        </pc:sldMkLst>
        <pc:spChg chg="mod">
          <ac:chgData name="Светлана Шарина" userId="e5b0530f5bcab996" providerId="LiveId" clId="{030F7D39-AC00-40F2-83E4-424B954CBD27}" dt="2018-04-17T10:16:18.318" v="472" actId="207"/>
          <ac:spMkLst>
            <pc:docMk/>
            <pc:sldMk cId="3384162527" sldId="551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677" v="2284" actId="2696"/>
        <pc:sldMkLst>
          <pc:docMk/>
          <pc:sldMk cId="1431158424" sldId="552"/>
        </pc:sldMkLst>
        <pc:spChg chg="mod">
          <ac:chgData name="Светлана Шарина" userId="e5b0530f5bcab996" providerId="LiveId" clId="{030F7D39-AC00-40F2-83E4-424B954CBD27}" dt="2018-04-17T10:16:20.852" v="473" actId="207"/>
          <ac:spMkLst>
            <pc:docMk/>
            <pc:sldMk cId="1431158424" sldId="552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698" v="2285" actId="2696"/>
        <pc:sldMkLst>
          <pc:docMk/>
          <pc:sldMk cId="51399348" sldId="553"/>
        </pc:sldMkLst>
        <pc:spChg chg="mod">
          <ac:chgData name="Светлана Шарина" userId="e5b0530f5bcab996" providerId="LiveId" clId="{030F7D39-AC00-40F2-83E4-424B954CBD27}" dt="2018-04-17T10:16:22.930" v="474" actId="207"/>
          <ac:spMkLst>
            <pc:docMk/>
            <pc:sldMk cId="51399348" sldId="553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707" v="2286" actId="2696"/>
        <pc:sldMkLst>
          <pc:docMk/>
          <pc:sldMk cId="2500495520" sldId="554"/>
        </pc:sldMkLst>
        <pc:spChg chg="mod">
          <ac:chgData name="Светлана Шарина" userId="e5b0530f5bcab996" providerId="LiveId" clId="{030F7D39-AC00-40F2-83E4-424B954CBD27}" dt="2018-04-17T10:16:25.593" v="475" actId="207"/>
          <ac:spMkLst>
            <pc:docMk/>
            <pc:sldMk cId="2500495520" sldId="554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709" v="2287" actId="2696"/>
        <pc:sldMkLst>
          <pc:docMk/>
          <pc:sldMk cId="1026686674" sldId="555"/>
        </pc:sldMkLst>
        <pc:spChg chg="mod">
          <ac:chgData name="Светлана Шарина" userId="e5b0530f5bcab996" providerId="LiveId" clId="{030F7D39-AC00-40F2-83E4-424B954CBD27}" dt="2018-04-17T10:16:28.031" v="476" actId="207"/>
          <ac:spMkLst>
            <pc:docMk/>
            <pc:sldMk cId="1026686674" sldId="555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725" v="2288" actId="2696"/>
        <pc:sldMkLst>
          <pc:docMk/>
          <pc:sldMk cId="3443655258" sldId="556"/>
        </pc:sldMkLst>
        <pc:spChg chg="mod">
          <ac:chgData name="Светлана Шарина" userId="e5b0530f5bcab996" providerId="LiveId" clId="{030F7D39-AC00-40F2-83E4-424B954CBD27}" dt="2018-04-17T10:16:30.438" v="477" actId="207"/>
          <ac:spMkLst>
            <pc:docMk/>
            <pc:sldMk cId="3443655258" sldId="556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740" v="2289" actId="2696"/>
        <pc:sldMkLst>
          <pc:docMk/>
          <pc:sldMk cId="4092715861" sldId="557"/>
        </pc:sldMkLst>
        <pc:spChg chg="mod">
          <ac:chgData name="Светлана Шарина" userId="e5b0530f5bcab996" providerId="LiveId" clId="{030F7D39-AC00-40F2-83E4-424B954CBD27}" dt="2018-04-17T10:16:33.114" v="478" actId="207"/>
          <ac:spMkLst>
            <pc:docMk/>
            <pc:sldMk cId="4092715861" sldId="557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756" v="2290" actId="2696"/>
        <pc:sldMkLst>
          <pc:docMk/>
          <pc:sldMk cId="218269878" sldId="558"/>
        </pc:sldMkLst>
        <pc:spChg chg="mod">
          <ac:chgData name="Светлана Шарина" userId="e5b0530f5bcab996" providerId="LiveId" clId="{030F7D39-AC00-40F2-83E4-424B954CBD27}" dt="2018-04-17T10:16:36.596" v="479" actId="207"/>
          <ac:spMkLst>
            <pc:docMk/>
            <pc:sldMk cId="218269878" sldId="558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7T11:57:13.016" v="598" actId="207"/>
          <ac:spMkLst>
            <pc:docMk/>
            <pc:sldMk cId="218269878" sldId="558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772" v="2291" actId="2696"/>
        <pc:sldMkLst>
          <pc:docMk/>
          <pc:sldMk cId="4244815169" sldId="559"/>
        </pc:sldMkLst>
        <pc:spChg chg="mod">
          <ac:chgData name="Светлана Шарина" userId="e5b0530f5bcab996" providerId="LiveId" clId="{030F7D39-AC00-40F2-83E4-424B954CBD27}" dt="2018-04-17T10:16:39.875" v="480" actId="207"/>
          <ac:spMkLst>
            <pc:docMk/>
            <pc:sldMk cId="4244815169" sldId="559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792" v="2292" actId="2696"/>
        <pc:sldMkLst>
          <pc:docMk/>
          <pc:sldMk cId="1608671581" sldId="560"/>
        </pc:sldMkLst>
        <pc:spChg chg="mod">
          <ac:chgData name="Светлана Шарина" userId="e5b0530f5bcab996" providerId="LiveId" clId="{030F7D39-AC00-40F2-83E4-424B954CBD27}" dt="2018-04-17T10:16:47.073" v="481" actId="207"/>
          <ac:spMkLst>
            <pc:docMk/>
            <pc:sldMk cId="1608671581" sldId="560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793" v="2293" actId="2696"/>
        <pc:sldMkLst>
          <pc:docMk/>
          <pc:sldMk cId="319321982" sldId="561"/>
        </pc:sldMkLst>
        <pc:spChg chg="mod">
          <ac:chgData name="Светлана Шарина" userId="e5b0530f5bcab996" providerId="LiveId" clId="{030F7D39-AC00-40F2-83E4-424B954CBD27}" dt="2018-04-17T10:16:49.495" v="482" actId="207"/>
          <ac:spMkLst>
            <pc:docMk/>
            <pc:sldMk cId="319321982" sldId="561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7T11:57:21.647" v="599" actId="207"/>
          <ac:spMkLst>
            <pc:docMk/>
            <pc:sldMk cId="319321982" sldId="561"/>
            <ac:spMk id="3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809" v="2294" actId="2696"/>
        <pc:sldMkLst>
          <pc:docMk/>
          <pc:sldMk cId="3319957134" sldId="562"/>
        </pc:sldMkLst>
        <pc:spChg chg="mod">
          <ac:chgData name="Светлана Шарина" userId="e5b0530f5bcab996" providerId="LiveId" clId="{030F7D39-AC00-40F2-83E4-424B954CBD27}" dt="2018-04-17T10:16:52.419" v="483" actId="207"/>
          <ac:spMkLst>
            <pc:docMk/>
            <pc:sldMk cId="3319957134" sldId="562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809" v="2295" actId="2696"/>
        <pc:sldMkLst>
          <pc:docMk/>
          <pc:sldMk cId="4089047075" sldId="563"/>
        </pc:sldMkLst>
        <pc:spChg chg="mod">
          <ac:chgData name="Светлана Шарина" userId="e5b0530f5bcab996" providerId="LiveId" clId="{030F7D39-AC00-40F2-83E4-424B954CBD27}" dt="2018-04-17T10:16:55.081" v="484" actId="207"/>
          <ac:spMkLst>
            <pc:docMk/>
            <pc:sldMk cId="4089047075" sldId="563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830" v="2296" actId="2696"/>
        <pc:sldMkLst>
          <pc:docMk/>
          <pc:sldMk cId="2816402092" sldId="564"/>
        </pc:sldMkLst>
        <pc:spChg chg="mod">
          <ac:chgData name="Светлана Шарина" userId="e5b0530f5bcab996" providerId="LiveId" clId="{030F7D39-AC00-40F2-83E4-424B954CBD27}" dt="2018-04-17T10:16:58.687" v="485" actId="207"/>
          <ac:spMkLst>
            <pc:docMk/>
            <pc:sldMk cId="2816402092" sldId="564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846" v="2297" actId="2696"/>
        <pc:sldMkLst>
          <pc:docMk/>
          <pc:sldMk cId="1658742625" sldId="565"/>
        </pc:sldMkLst>
        <pc:spChg chg="mod">
          <ac:chgData name="Светлана Шарина" userId="e5b0530f5bcab996" providerId="LiveId" clId="{030F7D39-AC00-40F2-83E4-424B954CBD27}" dt="2018-04-17T10:17:01.115" v="486" actId="207"/>
          <ac:spMkLst>
            <pc:docMk/>
            <pc:sldMk cId="1658742625" sldId="565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862" v="2298" actId="2696"/>
        <pc:sldMkLst>
          <pc:docMk/>
          <pc:sldMk cId="147712426" sldId="566"/>
        </pc:sldMkLst>
        <pc:spChg chg="mod">
          <ac:chgData name="Светлана Шарина" userId="e5b0530f5bcab996" providerId="LiveId" clId="{030F7D39-AC00-40F2-83E4-424B954CBD27}" dt="2018-04-17T10:17:03.505" v="487" actId="207"/>
          <ac:spMkLst>
            <pc:docMk/>
            <pc:sldMk cId="147712426" sldId="566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873" v="2299" actId="2696"/>
        <pc:sldMkLst>
          <pc:docMk/>
          <pc:sldMk cId="2110107169" sldId="567"/>
        </pc:sldMkLst>
        <pc:spChg chg="mod">
          <ac:chgData name="Светлана Шарина" userId="e5b0530f5bcab996" providerId="LiveId" clId="{030F7D39-AC00-40F2-83E4-424B954CBD27}" dt="2018-04-17T10:17:06.551" v="488" actId="207"/>
          <ac:spMkLst>
            <pc:docMk/>
            <pc:sldMk cId="2110107169" sldId="567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873" v="2300" actId="2696"/>
        <pc:sldMkLst>
          <pc:docMk/>
          <pc:sldMk cId="1944380950" sldId="568"/>
        </pc:sldMkLst>
        <pc:spChg chg="mod">
          <ac:chgData name="Светлана Шарина" userId="e5b0530f5bcab996" providerId="LiveId" clId="{030F7D39-AC00-40F2-83E4-424B954CBD27}" dt="2018-04-17T10:17:09.352" v="489" actId="207"/>
          <ac:spMkLst>
            <pc:docMk/>
            <pc:sldMk cId="1944380950" sldId="568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894" v="2301" actId="2696"/>
        <pc:sldMkLst>
          <pc:docMk/>
          <pc:sldMk cId="3445751687" sldId="569"/>
        </pc:sldMkLst>
        <pc:spChg chg="mod">
          <ac:chgData name="Светлана Шарина" userId="e5b0530f5bcab996" providerId="LiveId" clId="{030F7D39-AC00-40F2-83E4-424B954CBD27}" dt="2018-04-17T10:17:11.800" v="490" actId="207"/>
          <ac:spMkLst>
            <pc:docMk/>
            <pc:sldMk cId="3445751687" sldId="569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894" v="2302" actId="2696"/>
        <pc:sldMkLst>
          <pc:docMk/>
          <pc:sldMk cId="1700115115" sldId="570"/>
        </pc:sldMkLst>
        <pc:spChg chg="mod">
          <ac:chgData name="Светлана Шарина" userId="e5b0530f5bcab996" providerId="LiveId" clId="{030F7D39-AC00-40F2-83E4-424B954CBD27}" dt="2018-04-17T10:17:14.155" v="491" actId="207"/>
          <ac:spMkLst>
            <pc:docMk/>
            <pc:sldMk cId="1700115115" sldId="570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909" v="2303" actId="2696"/>
        <pc:sldMkLst>
          <pc:docMk/>
          <pc:sldMk cId="354896305" sldId="571"/>
        </pc:sldMkLst>
        <pc:spChg chg="mod">
          <ac:chgData name="Светлана Шарина" userId="e5b0530f5bcab996" providerId="LiveId" clId="{030F7D39-AC00-40F2-83E4-424B954CBD27}" dt="2018-04-17T10:17:16.654" v="492" actId="207"/>
          <ac:spMkLst>
            <pc:docMk/>
            <pc:sldMk cId="354896305" sldId="571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925" v="2304" actId="2696"/>
        <pc:sldMkLst>
          <pc:docMk/>
          <pc:sldMk cId="4149001207" sldId="572"/>
        </pc:sldMkLst>
        <pc:spChg chg="mod">
          <ac:chgData name="Светлана Шарина" userId="e5b0530f5bcab996" providerId="LiveId" clId="{030F7D39-AC00-40F2-83E4-424B954CBD27}" dt="2018-04-17T10:17:19.722" v="493" actId="207"/>
          <ac:spMkLst>
            <pc:docMk/>
            <pc:sldMk cId="4149001207" sldId="572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941" v="2305" actId="2696"/>
        <pc:sldMkLst>
          <pc:docMk/>
          <pc:sldMk cId="159876456" sldId="573"/>
        </pc:sldMkLst>
        <pc:spChg chg="mod">
          <ac:chgData name="Светлана Шарина" userId="e5b0530f5bcab996" providerId="LiveId" clId="{030F7D39-AC00-40F2-83E4-424B954CBD27}" dt="2018-04-17T10:17:22.639" v="494" actId="207"/>
          <ac:spMkLst>
            <pc:docMk/>
            <pc:sldMk cId="159876456" sldId="573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941" v="2306" actId="2696"/>
        <pc:sldMkLst>
          <pc:docMk/>
          <pc:sldMk cId="1224016391" sldId="574"/>
        </pc:sldMkLst>
        <pc:spChg chg="mod">
          <ac:chgData name="Светлана Шарина" userId="e5b0530f5bcab996" providerId="LiveId" clId="{030F7D39-AC00-40F2-83E4-424B954CBD27}" dt="2018-04-17T10:17:26.268" v="495" actId="207"/>
          <ac:spMkLst>
            <pc:docMk/>
            <pc:sldMk cId="1224016391" sldId="574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956" v="2307" actId="2696"/>
        <pc:sldMkLst>
          <pc:docMk/>
          <pc:sldMk cId="3514562980" sldId="575"/>
        </pc:sldMkLst>
        <pc:spChg chg="mod">
          <ac:chgData name="Светлана Шарина" userId="e5b0530f5bcab996" providerId="LiveId" clId="{030F7D39-AC00-40F2-83E4-424B954CBD27}" dt="2018-04-17T10:17:29.019" v="496" actId="207"/>
          <ac:spMkLst>
            <pc:docMk/>
            <pc:sldMk cId="3514562980" sldId="575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956" v="2308" actId="2696"/>
        <pc:sldMkLst>
          <pc:docMk/>
          <pc:sldMk cId="10855663" sldId="576"/>
        </pc:sldMkLst>
        <pc:spChg chg="mod">
          <ac:chgData name="Светлана Шарина" userId="e5b0530f5bcab996" providerId="LiveId" clId="{030F7D39-AC00-40F2-83E4-424B954CBD27}" dt="2018-04-17T10:17:31.330" v="497" actId="207"/>
          <ac:spMkLst>
            <pc:docMk/>
            <pc:sldMk cId="10855663" sldId="576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972" v="2309" actId="2696"/>
        <pc:sldMkLst>
          <pc:docMk/>
          <pc:sldMk cId="2492969518" sldId="577"/>
        </pc:sldMkLst>
        <pc:spChg chg="mod">
          <ac:chgData name="Светлана Шарина" userId="e5b0530f5bcab996" providerId="LiveId" clId="{030F7D39-AC00-40F2-83E4-424B954CBD27}" dt="2018-04-17T10:17:34.075" v="498" actId="207"/>
          <ac:spMkLst>
            <pc:docMk/>
            <pc:sldMk cId="2492969518" sldId="577"/>
            <ac:spMk id="2" creationId="{00000000-0000-0000-0000-000000000000}"/>
          </ac:spMkLst>
        </pc:spChg>
      </pc:sldChg>
      <pc:sldChg chg="modSp add del">
        <pc:chgData name="Светлана Шарина" userId="e5b0530f5bcab996" providerId="LiveId" clId="{030F7D39-AC00-40F2-83E4-424B954CBD27}" dt="2018-04-24T10:38:41.972" v="2310" actId="2696"/>
        <pc:sldMkLst>
          <pc:docMk/>
          <pc:sldMk cId="3205386057" sldId="578"/>
        </pc:sldMkLst>
        <pc:spChg chg="mod">
          <ac:chgData name="Светлана Шарина" userId="e5b0530f5bcab996" providerId="LiveId" clId="{030F7D39-AC00-40F2-83E4-424B954CBD27}" dt="2018-04-17T10:17:36.892" v="499" actId="207"/>
          <ac:spMkLst>
            <pc:docMk/>
            <pc:sldMk cId="3205386057" sldId="578"/>
            <ac:spMk id="2" creationId="{00000000-0000-0000-0000-000000000000}"/>
          </ac:spMkLst>
        </pc:spChg>
        <pc:spChg chg="mod">
          <ac:chgData name="Светлана Шарина" userId="e5b0530f5bcab996" providerId="LiveId" clId="{030F7D39-AC00-40F2-83E4-424B954CBD27}" dt="2018-04-17T11:57:43.198" v="600" actId="207"/>
          <ac:spMkLst>
            <pc:docMk/>
            <pc:sldMk cId="3205386057" sldId="578"/>
            <ac:spMk id="3" creationId="{00000000-0000-0000-0000-000000000000}"/>
          </ac:spMkLst>
        </pc:spChg>
      </pc:sldChg>
      <pc:sldChg chg="add del">
        <pc:chgData name="Светлана Шарина" userId="e5b0530f5bcab996" providerId="LiveId" clId="{030F7D39-AC00-40F2-83E4-424B954CBD27}" dt="2018-04-24T10:38:41.988" v="2311" actId="2696"/>
        <pc:sldMkLst>
          <pc:docMk/>
          <pc:sldMk cId="4093347836" sldId="5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6AA37-460A-446D-B1EF-D02C06D2E39B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749AF-F84E-4D25-81DA-3A4601EA3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516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749AF-F84E-4D25-81DA-3A4601EA3DA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123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E0475C-6748-4513-B47B-CD2E9EBF2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B3414AA-3DEA-4C69-871A-BFFEA4D10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0593092-8263-4042-B51B-76E392671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F891-471B-48E7-8E43-A35CB4D94177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F96B327-73BE-4A6C-961C-53D0DC3CF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9747137-242C-48FC-84D4-E341F52FF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2D8C-E0D6-48E8-A22A-33B7C1152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402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B1259F-2B0B-49AF-A378-45A5AFFD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02998F2-75C6-4EA3-861C-6ECFD4297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D64E688-CED2-4035-BB0F-DB8DCB748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F891-471B-48E7-8E43-A35CB4D94177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D10BD5-F408-464A-B665-1D994D400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188814A-1E3C-47E9-8104-6633452E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2D8C-E0D6-48E8-A22A-33B7C1152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1994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ED8A31E-AF73-44D8-9CC3-A60768F87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8F820AD-1759-4DB0-8AE4-7A22961D0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4298A49-EAA5-4D20-A5CF-A41618321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F891-471B-48E7-8E43-A35CB4D94177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56B5749-95BC-4D7B-8F91-5B0E774A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25C667D-7DDB-4542-99C2-E2C466791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2D8C-E0D6-48E8-A22A-33B7C1152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3103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A4AF12-DEF7-40A3-B761-990A1943F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8A35170-0241-4EF1-9B49-79E75B56B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1A1B50-B95E-42C4-9C70-0D7AB12EB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F891-471B-48E7-8E43-A35CB4D94177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52CAEFE-6BD3-42E5-A113-FC231068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114B3B6-332B-4404-A464-2723A0596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2D8C-E0D6-48E8-A22A-33B7C1152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185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1AA26A-F11F-4443-BD7D-48358602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B8C7876-4832-4CA0-9490-34B8E9831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AFF1F0A-3685-4080-BCB6-CE702D432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F891-471B-48E7-8E43-A35CB4D94177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9E92B4E-8EFD-4E8B-B057-201072C39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61BADF4-FEBD-4D8F-9534-AB4457819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2D8C-E0D6-48E8-A22A-33B7C1152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596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E24CB4-DF17-4780-BCD3-20B4FA6E3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7B96E62-A22A-45AD-B9E5-C1E9F78A1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5D0F088-6ECA-4167-ABB8-D31232403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06BFDB7-BEB6-40D6-8266-E5A688AD9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F891-471B-48E7-8E43-A35CB4D94177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7A515B1-80ED-4928-A5DC-207996D24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AC70F08-149E-4118-A000-F707A829C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2D8C-E0D6-48E8-A22A-33B7C1152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426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6AD0AE-43A2-4C20-B86A-B0FFCF17F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9531F9A-0D6C-40B3-A3C2-AAEDB294E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269CF79-D75D-4DC1-A9A7-1893276D0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3806925-CEFF-4E1A-8EA7-7BDE88424F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3B0DD69-D943-4AE7-9E63-9B8370A10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2163E11-718B-4652-AC1B-829F1194C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F891-471B-48E7-8E43-A35CB4D94177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F3C40D1-7010-47A1-BC87-C1B89A021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334FD81-4471-487C-8B82-76CF71C7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2D8C-E0D6-48E8-A22A-33B7C1152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193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6C91E3-C144-4C01-9080-BE5F9007C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B4E1243-F184-401A-968E-CDDAB9EA9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F891-471B-48E7-8E43-A35CB4D94177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7E865B1-569B-416D-B66E-9228269EC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AE3D223-1B8F-4121-AC7D-AE7C6441F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2D8C-E0D6-48E8-A22A-33B7C1152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86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C5C68D4-B3AF-484E-9129-C9F8293F1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F891-471B-48E7-8E43-A35CB4D94177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D7CEA34-D0AB-49A8-A926-AAC98B1C8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BD9A822-B595-4054-8A6F-76067992D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2D8C-E0D6-48E8-A22A-33B7C1152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548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8C0D6C-8DF0-455E-95CC-F6029C2DC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46529C4-BDF8-4899-9E08-9ABB97894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8E030E5-6B92-41F2-8D1E-F2F40E98A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1E41511-8F9A-4FBD-AF54-319B4242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F891-471B-48E7-8E43-A35CB4D94177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4FC786B-EE55-4556-9113-AFE07F6A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727AAC1-6072-4A65-9841-82757048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2D8C-E0D6-48E8-A22A-33B7C1152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05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AE0021-1C33-49C0-858A-2A14912D3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F3A17B20-BD46-4722-8160-C68BE72DE3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2F59265-53BC-41E5-85C2-A03130875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713046D-F24A-4B48-8D50-A59C42285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F891-471B-48E7-8E43-A35CB4D94177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290B88A-ED69-4254-A6DC-899C69F32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0049C56-97C3-4FA4-9B2B-AFC9C50EC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2D8C-E0D6-48E8-A22A-33B7C1152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441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DAF043-3702-4656-894E-A54D94D4B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FB14E3E-AFD0-4956-9F05-BF0995529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7FEEC0-1B74-4D48-AE1B-867D21A4D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1F891-471B-48E7-8E43-A35CB4D94177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DB4A3C9-E394-49AA-8817-A295101F2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94E11DD-1CC8-4728-88FD-7B57A78FB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2D8C-E0D6-48E8-A22A-33B7C1152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20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9" Type="http://schemas.openxmlformats.org/officeDocument/2006/relationships/image" Target="../media/image54.png"/><Relationship Id="rId21" Type="http://schemas.openxmlformats.org/officeDocument/2006/relationships/image" Target="../media/image36.png"/><Relationship Id="rId34" Type="http://schemas.openxmlformats.org/officeDocument/2006/relationships/image" Target="../media/image49.png"/><Relationship Id="rId42" Type="http://schemas.openxmlformats.org/officeDocument/2006/relationships/image" Target="../media/image57.png"/><Relationship Id="rId47" Type="http://schemas.openxmlformats.org/officeDocument/2006/relationships/image" Target="../media/image62.png"/><Relationship Id="rId50" Type="http://schemas.openxmlformats.org/officeDocument/2006/relationships/image" Target="../media/image65.png"/><Relationship Id="rId55" Type="http://schemas.openxmlformats.org/officeDocument/2006/relationships/image" Target="../media/image70.png"/><Relationship Id="rId63" Type="http://schemas.openxmlformats.org/officeDocument/2006/relationships/image" Target="../media/image78.png"/><Relationship Id="rId68" Type="http://schemas.openxmlformats.org/officeDocument/2006/relationships/image" Target="../media/image83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45" Type="http://schemas.openxmlformats.org/officeDocument/2006/relationships/image" Target="../media/image60.png"/><Relationship Id="rId53" Type="http://schemas.openxmlformats.org/officeDocument/2006/relationships/image" Target="../media/image68.png"/><Relationship Id="rId58" Type="http://schemas.openxmlformats.org/officeDocument/2006/relationships/image" Target="../media/image73.png"/><Relationship Id="rId66" Type="http://schemas.openxmlformats.org/officeDocument/2006/relationships/image" Target="../media/image81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49" Type="http://schemas.openxmlformats.org/officeDocument/2006/relationships/image" Target="../media/image64.png"/><Relationship Id="rId57" Type="http://schemas.openxmlformats.org/officeDocument/2006/relationships/image" Target="../media/image72.png"/><Relationship Id="rId61" Type="http://schemas.openxmlformats.org/officeDocument/2006/relationships/image" Target="../media/image76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png"/><Relationship Id="rId44" Type="http://schemas.openxmlformats.org/officeDocument/2006/relationships/image" Target="../media/image59.png"/><Relationship Id="rId52" Type="http://schemas.openxmlformats.org/officeDocument/2006/relationships/image" Target="../media/image67.png"/><Relationship Id="rId60" Type="http://schemas.openxmlformats.org/officeDocument/2006/relationships/image" Target="../media/image75.png"/><Relationship Id="rId65" Type="http://schemas.openxmlformats.org/officeDocument/2006/relationships/image" Target="../media/image8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43" Type="http://schemas.openxmlformats.org/officeDocument/2006/relationships/image" Target="../media/image58.png"/><Relationship Id="rId48" Type="http://schemas.openxmlformats.org/officeDocument/2006/relationships/image" Target="../media/image63.png"/><Relationship Id="rId56" Type="http://schemas.openxmlformats.org/officeDocument/2006/relationships/image" Target="../media/image71.png"/><Relationship Id="rId64" Type="http://schemas.openxmlformats.org/officeDocument/2006/relationships/image" Target="../media/image79.png"/><Relationship Id="rId69" Type="http://schemas.openxmlformats.org/officeDocument/2006/relationships/image" Target="../media/image84.png"/><Relationship Id="rId8" Type="http://schemas.openxmlformats.org/officeDocument/2006/relationships/image" Target="../media/image23.png"/><Relationship Id="rId51" Type="http://schemas.openxmlformats.org/officeDocument/2006/relationships/image" Target="../media/image66.png"/><Relationship Id="rId3" Type="http://schemas.openxmlformats.org/officeDocument/2006/relationships/image" Target="../media/image18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46" Type="http://schemas.openxmlformats.org/officeDocument/2006/relationships/image" Target="../media/image61.png"/><Relationship Id="rId59" Type="http://schemas.openxmlformats.org/officeDocument/2006/relationships/image" Target="../media/image74.png"/><Relationship Id="rId67" Type="http://schemas.openxmlformats.org/officeDocument/2006/relationships/image" Target="../media/image82.png"/><Relationship Id="rId20" Type="http://schemas.openxmlformats.org/officeDocument/2006/relationships/image" Target="../media/image35.png"/><Relationship Id="rId41" Type="http://schemas.openxmlformats.org/officeDocument/2006/relationships/image" Target="../media/image56.png"/><Relationship Id="rId54" Type="http://schemas.openxmlformats.org/officeDocument/2006/relationships/image" Target="../media/image69.png"/><Relationship Id="rId62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1608" y="1257300"/>
            <a:ext cx="10265923" cy="1895244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/>
            </a:r>
            <a:br>
              <a:rPr lang="kk-KZ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Gungsuh" panose="02030600000101010101" pitchFamily="18" charset="-127"/>
              </a:rPr>
              <a:t>Дәріс 1</a:t>
            </a:r>
            <a:b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Gungsuh" panose="02030600000101010101" pitchFamily="18" charset="-127"/>
              </a:rPr>
            </a:br>
            <a:r>
              <a:rPr lang="kk-K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Gungsuh" panose="02030600000101010101" pitchFamily="18" charset="-127"/>
              </a:rPr>
              <a:t>Генетикалық инженерия пәніне кіріспе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496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3.slideserve.com/5740970/transformation-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6840" y="239317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9090" y="239317"/>
            <a:ext cx="47015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Гриффит</a:t>
            </a:r>
            <a:r>
              <a:rPr lang="ru-RU" dirty="0" smtClean="0"/>
              <a:t> </a:t>
            </a:r>
            <a:r>
              <a:rPr lang="ru-RU" dirty="0" err="1" smtClean="0"/>
              <a:t>өзінің</a:t>
            </a:r>
            <a:r>
              <a:rPr lang="ru-RU" dirty="0" smtClean="0"/>
              <a:t> </a:t>
            </a:r>
            <a:r>
              <a:rPr lang="ru-RU" dirty="0" err="1"/>
              <a:t>тәжірибелері</a:t>
            </a:r>
            <a:r>
              <a:rPr lang="ru-RU" dirty="0"/>
              <a:t> </a:t>
            </a:r>
            <a:r>
              <a:rPr lang="ru-RU" dirty="0" err="1"/>
              <a:t>аясында</a:t>
            </a:r>
            <a:r>
              <a:rPr lang="ru-RU" dirty="0"/>
              <a:t> </a:t>
            </a:r>
            <a:r>
              <a:rPr lang="ru-RU" dirty="0" err="1" smtClean="0"/>
              <a:t>тышқандарға</a:t>
            </a:r>
            <a:r>
              <a:rPr lang="ru-RU" dirty="0" smtClean="0"/>
              <a:t> </a:t>
            </a:r>
            <a:r>
              <a:rPr lang="ru-RU" dirty="0" err="1" smtClean="0"/>
              <a:t>жоғары</a:t>
            </a:r>
            <a:r>
              <a:rPr lang="ru-RU" dirty="0" smtClean="0"/>
              <a:t> </a:t>
            </a:r>
            <a:r>
              <a:rPr lang="ru-RU" dirty="0" err="1" smtClean="0"/>
              <a:t>температурамен</a:t>
            </a:r>
            <a:r>
              <a:rPr lang="ru-RU" dirty="0" smtClean="0"/>
              <a:t>  </a:t>
            </a:r>
            <a:r>
              <a:rPr lang="ru-RU" dirty="0" err="1"/>
              <a:t>инактивтелген</a:t>
            </a:r>
            <a:r>
              <a:rPr lang="ru-RU" dirty="0"/>
              <a:t> S-</a:t>
            </a:r>
            <a:r>
              <a:rPr lang="ru-RU" dirty="0" err="1"/>
              <a:t>бактерияларын</a:t>
            </a:r>
            <a:r>
              <a:rPr lang="ru-RU" dirty="0"/>
              <a:t> </a:t>
            </a:r>
            <a:r>
              <a:rPr lang="ru-RU" dirty="0" err="1" smtClean="0"/>
              <a:t>иньекциялауға</a:t>
            </a:r>
            <a:r>
              <a:rPr lang="ru-RU" dirty="0" smtClean="0"/>
              <a:t>  </a:t>
            </a:r>
            <a:r>
              <a:rPr lang="ru-RU" dirty="0" err="1" smtClean="0"/>
              <a:t>қолданды</a:t>
            </a:r>
            <a:r>
              <a:rPr lang="ru-RU" dirty="0" smtClean="0"/>
              <a:t> (</a:t>
            </a:r>
            <a:r>
              <a:rPr lang="ru-RU" dirty="0" err="1"/>
              <a:t>яғни</a:t>
            </a:r>
            <a:r>
              <a:rPr lang="ru-RU" dirty="0"/>
              <a:t>, S-</a:t>
            </a:r>
            <a:r>
              <a:rPr lang="ru-RU" dirty="0" err="1"/>
              <a:t>бактериялары</a:t>
            </a:r>
            <a:r>
              <a:rPr lang="ru-RU" dirty="0"/>
              <a:t> </a:t>
            </a:r>
            <a:r>
              <a:rPr lang="ru-RU" dirty="0" err="1"/>
              <a:t>өте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температураға</a:t>
            </a:r>
            <a:r>
              <a:rPr lang="ru-RU" dirty="0"/>
              <a:t> </a:t>
            </a:r>
            <a:r>
              <a:rPr lang="ru-RU" dirty="0" err="1"/>
              <a:t>дейін</a:t>
            </a:r>
            <a:r>
              <a:rPr lang="ru-RU" dirty="0"/>
              <a:t> </a:t>
            </a:r>
            <a:r>
              <a:rPr lang="ru-RU" dirty="0" err="1"/>
              <a:t>қыздырылды</a:t>
            </a:r>
            <a:r>
              <a:rPr lang="ru-RU" dirty="0"/>
              <a:t>,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жасушаның</a:t>
            </a:r>
            <a:r>
              <a:rPr lang="ru-RU" dirty="0"/>
              <a:t> </a:t>
            </a:r>
            <a:r>
              <a:rPr lang="ru-RU" dirty="0" err="1"/>
              <a:t>бұзылуына</a:t>
            </a:r>
            <a:r>
              <a:rPr lang="ru-RU" dirty="0"/>
              <a:t> </a:t>
            </a:r>
            <a:r>
              <a:rPr lang="ru-RU" dirty="0" err="1"/>
              <a:t>әкелді</a:t>
            </a:r>
            <a:r>
              <a:rPr lang="ru-RU" dirty="0"/>
              <a:t>). </a:t>
            </a:r>
            <a:r>
              <a:rPr lang="ru-RU" dirty="0" err="1" smtClean="0"/>
              <a:t>Инактивтелген</a:t>
            </a:r>
            <a:r>
              <a:rPr lang="ru-RU" dirty="0" smtClean="0"/>
              <a:t>  </a:t>
            </a:r>
            <a:r>
              <a:rPr lang="ru-RU" dirty="0"/>
              <a:t>S </a:t>
            </a:r>
            <a:r>
              <a:rPr lang="ru-RU" dirty="0" err="1"/>
              <a:t>бактериялары</a:t>
            </a:r>
            <a:r>
              <a:rPr lang="ru-RU" dirty="0"/>
              <a:t> </a:t>
            </a:r>
            <a:r>
              <a:rPr lang="ru-RU" dirty="0" err="1"/>
              <a:t>тышқандарда</a:t>
            </a:r>
            <a:r>
              <a:rPr lang="ru-RU" dirty="0"/>
              <a:t> ауру </a:t>
            </a:r>
            <a:r>
              <a:rPr lang="ru-RU" dirty="0" err="1" smtClean="0"/>
              <a:t>тудырмады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err="1"/>
              <a:t>Алайда</a:t>
            </a:r>
            <a:r>
              <a:rPr lang="ru-RU" dirty="0"/>
              <a:t> </a:t>
            </a:r>
            <a:r>
              <a:rPr lang="ru-RU" dirty="0" err="1"/>
              <a:t>тышқандарға</a:t>
            </a:r>
            <a:r>
              <a:rPr lang="ru-RU" dirty="0"/>
              <a:t> </a:t>
            </a:r>
            <a:r>
              <a:rPr lang="ru-RU" dirty="0" err="1" smtClean="0"/>
              <a:t>авирулентті</a:t>
            </a:r>
            <a:r>
              <a:rPr lang="ru-RU" dirty="0" smtClean="0"/>
              <a:t> </a:t>
            </a:r>
            <a:r>
              <a:rPr lang="ru-RU" dirty="0"/>
              <a:t>R-</a:t>
            </a:r>
            <a:r>
              <a:rPr lang="ru-RU" dirty="0" err="1"/>
              <a:t>бактериялары</a:t>
            </a:r>
            <a:r>
              <a:rPr lang="ru-RU" dirty="0"/>
              <a:t> </a:t>
            </a:r>
            <a:r>
              <a:rPr lang="ru-RU" dirty="0" err="1" smtClean="0"/>
              <a:t>қыздыру</a:t>
            </a:r>
            <a:r>
              <a:rPr lang="ru-RU" dirty="0" smtClean="0"/>
              <a:t> </a:t>
            </a:r>
            <a:r>
              <a:rPr lang="ru-RU" dirty="0" err="1" smtClean="0"/>
              <a:t>арқылы</a:t>
            </a:r>
            <a:r>
              <a:rPr lang="ru-RU" dirty="0" smtClean="0"/>
              <a:t> </a:t>
            </a:r>
            <a:r>
              <a:rPr lang="ru-RU" dirty="0" err="1" smtClean="0"/>
              <a:t>инактивтелген</a:t>
            </a:r>
            <a:r>
              <a:rPr lang="ru-RU" dirty="0" smtClean="0"/>
              <a:t>  </a:t>
            </a:r>
            <a:r>
              <a:rPr lang="ru-RU" dirty="0"/>
              <a:t>S-</a:t>
            </a:r>
            <a:r>
              <a:rPr lang="ru-RU" dirty="0" err="1"/>
              <a:t>бактерияларымен</a:t>
            </a:r>
            <a:r>
              <a:rPr lang="ru-RU" dirty="0"/>
              <a:t> </a:t>
            </a:r>
            <a:r>
              <a:rPr lang="ru-RU" dirty="0" err="1"/>
              <a:t>бірге</a:t>
            </a:r>
            <a:r>
              <a:rPr lang="ru-RU" dirty="0"/>
              <a:t> </a:t>
            </a:r>
            <a:r>
              <a:rPr lang="ru-RU" dirty="0" err="1"/>
              <a:t>енгізілген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 </a:t>
            </a:r>
            <a:r>
              <a:rPr lang="ru-RU" dirty="0" err="1" smtClean="0"/>
              <a:t>нәтижелер</a:t>
            </a:r>
            <a:r>
              <a:rPr lang="ru-RU" dirty="0" smtClean="0"/>
              <a:t> </a:t>
            </a:r>
            <a:r>
              <a:rPr lang="ru-RU" dirty="0" err="1" smtClean="0"/>
              <a:t>күтпеген</a:t>
            </a:r>
            <a:r>
              <a:rPr lang="ru-RU" dirty="0" smtClean="0"/>
              <a:t> </a:t>
            </a:r>
            <a:r>
              <a:rPr lang="ru-RU" dirty="0" err="1"/>
              <a:t>бұрылыс</a:t>
            </a:r>
            <a:r>
              <a:rPr lang="ru-RU" dirty="0"/>
              <a:t> </a:t>
            </a:r>
            <a:r>
              <a:rPr lang="ru-RU" dirty="0" err="1"/>
              <a:t>жасады</a:t>
            </a:r>
            <a:r>
              <a:rPr lang="ru-RU" dirty="0"/>
              <a:t>. </a:t>
            </a:r>
            <a:r>
              <a:rPr lang="ru-RU" dirty="0" err="1"/>
              <a:t>Тышқандар</a:t>
            </a:r>
            <a:r>
              <a:rPr lang="ru-RU" dirty="0"/>
              <a:t> тек </a:t>
            </a:r>
            <a:r>
              <a:rPr lang="ru-RU" dirty="0" err="1"/>
              <a:t>пневмониямен</a:t>
            </a:r>
            <a:r>
              <a:rPr lang="ru-RU" dirty="0"/>
              <a:t> </a:t>
            </a:r>
            <a:r>
              <a:rPr lang="ru-RU" dirty="0" err="1"/>
              <a:t>ауырып</a:t>
            </a:r>
            <a:r>
              <a:rPr lang="ru-RU" dirty="0"/>
              <a:t> </a:t>
            </a:r>
            <a:r>
              <a:rPr lang="ru-RU" dirty="0" err="1"/>
              <a:t>өлген</a:t>
            </a:r>
            <a:r>
              <a:rPr lang="ru-RU" dirty="0"/>
              <a:t> </a:t>
            </a:r>
            <a:r>
              <a:rPr lang="ru-RU" dirty="0" err="1"/>
              <a:t>жоқ</a:t>
            </a:r>
            <a:r>
              <a:rPr lang="ru-RU" dirty="0"/>
              <a:t>,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 </a:t>
            </a:r>
            <a:r>
              <a:rPr lang="ru-RU" dirty="0" err="1"/>
              <a:t>Гриффит</a:t>
            </a:r>
            <a:r>
              <a:rPr lang="ru-RU" dirty="0"/>
              <a:t> </a:t>
            </a:r>
            <a:r>
              <a:rPr lang="ru-RU" dirty="0" err="1"/>
              <a:t>өлген</a:t>
            </a:r>
            <a:r>
              <a:rPr lang="ru-RU" dirty="0"/>
              <a:t> </a:t>
            </a:r>
            <a:r>
              <a:rPr lang="ru-RU" dirty="0" err="1"/>
              <a:t>тышқаннан</a:t>
            </a:r>
            <a:r>
              <a:rPr lang="ru-RU" dirty="0"/>
              <a:t> </a:t>
            </a:r>
            <a:r>
              <a:rPr lang="ru-RU" dirty="0" err="1"/>
              <a:t>қан</a:t>
            </a:r>
            <a:r>
              <a:rPr lang="ru-RU" dirty="0"/>
              <a:t> </a:t>
            </a:r>
            <a:r>
              <a:rPr lang="ru-RU" dirty="0" err="1"/>
              <a:t>сынамасын</a:t>
            </a:r>
            <a:r>
              <a:rPr lang="ru-RU" dirty="0"/>
              <a:t> </a:t>
            </a:r>
            <a:r>
              <a:rPr lang="ru-RU" dirty="0" err="1"/>
              <a:t>алған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тірі</a:t>
            </a:r>
            <a:r>
              <a:rPr lang="ru-RU" dirty="0"/>
              <a:t> S-штамм </a:t>
            </a:r>
            <a:r>
              <a:rPr lang="ru-RU" dirty="0" err="1"/>
              <a:t>бактериялары</a:t>
            </a:r>
            <a:r>
              <a:rPr lang="ru-RU" dirty="0"/>
              <a:t> бар </a:t>
            </a:r>
            <a:r>
              <a:rPr lang="ru-RU" dirty="0" err="1"/>
              <a:t>екенін</a:t>
            </a:r>
            <a:r>
              <a:rPr lang="ru-RU" dirty="0"/>
              <a:t> </a:t>
            </a:r>
            <a:r>
              <a:rPr lang="ru-RU" dirty="0" err="1"/>
              <a:t>анықтады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3272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464156" y="949159"/>
            <a:ext cx="9144508" cy="2178177"/>
            <a:chOff x="774839" y="3551682"/>
            <a:chExt cx="9144508" cy="2178177"/>
          </a:xfrm>
        </p:grpSpPr>
        <p:sp>
          <p:nvSpPr>
            <p:cNvPr id="5" name="object 4"/>
            <p:cNvSpPr/>
            <p:nvPr/>
          </p:nvSpPr>
          <p:spPr>
            <a:xfrm>
              <a:off x="774839" y="3563873"/>
              <a:ext cx="9144000" cy="2141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/>
            <p:cNvSpPr/>
            <p:nvPr/>
          </p:nvSpPr>
          <p:spPr>
            <a:xfrm>
              <a:off x="774839" y="3551682"/>
              <a:ext cx="9144000" cy="2263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6"/>
            <p:cNvSpPr/>
            <p:nvPr/>
          </p:nvSpPr>
          <p:spPr>
            <a:xfrm>
              <a:off x="774839" y="355777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192">
              <a:solidFill>
                <a:srgbClr val="BE4B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4839" y="3777996"/>
              <a:ext cx="9144000" cy="8572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/>
            <p:cNvSpPr/>
            <p:nvPr/>
          </p:nvSpPr>
          <p:spPr>
            <a:xfrm>
              <a:off x="4418723" y="3777996"/>
              <a:ext cx="1357630" cy="811530"/>
            </a:xfrm>
            <a:custGeom>
              <a:avLst/>
              <a:gdLst/>
              <a:ahLst/>
              <a:cxnLst/>
              <a:rect l="l" t="t" r="r" b="b"/>
              <a:pathLst>
                <a:path w="1357629" h="811529">
                  <a:moveTo>
                    <a:pt x="0" y="0"/>
                  </a:moveTo>
                  <a:lnTo>
                    <a:pt x="0" y="811529"/>
                  </a:lnTo>
                  <a:lnTo>
                    <a:pt x="1357122" y="811529"/>
                  </a:lnTo>
                  <a:lnTo>
                    <a:pt x="13571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1"/>
            <p:cNvSpPr txBox="1"/>
            <p:nvPr/>
          </p:nvSpPr>
          <p:spPr>
            <a:xfrm>
              <a:off x="4418723" y="3777996"/>
              <a:ext cx="1357630" cy="723900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90170">
                <a:lnSpc>
                  <a:spcPts val="880"/>
                </a:lnSpc>
              </a:pPr>
              <a:r>
                <a:rPr sz="1400" b="1" spc="-15" dirty="0">
                  <a:latin typeface="Arial"/>
                  <a:cs typeface="Arial"/>
                </a:rPr>
                <a:t>Убитые</a:t>
              </a:r>
              <a:endParaRPr sz="1400">
                <a:latin typeface="Arial"/>
                <a:cs typeface="Arial"/>
              </a:endParaRPr>
            </a:p>
            <a:p>
              <a:pPr marL="90170" marR="120650">
                <a:lnSpc>
                  <a:spcPct val="100000"/>
                </a:lnSpc>
              </a:pPr>
              <a:r>
                <a:rPr sz="1400" b="1" spc="-5" dirty="0">
                  <a:latin typeface="Arial"/>
                  <a:cs typeface="Arial"/>
                </a:rPr>
                <a:t>нагре</a:t>
              </a:r>
              <a:r>
                <a:rPr sz="1400" b="1" spc="-25" dirty="0">
                  <a:latin typeface="Arial"/>
                  <a:cs typeface="Arial"/>
                </a:rPr>
                <a:t>в</a:t>
              </a:r>
              <a:r>
                <a:rPr sz="1400" b="1" spc="-5" dirty="0">
                  <a:latin typeface="Arial"/>
                  <a:cs typeface="Arial"/>
                </a:rPr>
                <a:t>ани</a:t>
              </a:r>
              <a:r>
                <a:rPr sz="1400" b="1" spc="-25" dirty="0">
                  <a:latin typeface="Arial"/>
                  <a:cs typeface="Arial"/>
                </a:rPr>
                <a:t>е</a:t>
              </a:r>
              <a:r>
                <a:rPr sz="1400" b="1" spc="-5" dirty="0">
                  <a:latin typeface="Arial"/>
                  <a:cs typeface="Arial"/>
                </a:rPr>
                <a:t>м  </a:t>
              </a:r>
              <a:r>
                <a:rPr sz="1400" b="1" spc="-15" dirty="0">
                  <a:latin typeface="Arial"/>
                  <a:cs typeface="Arial"/>
                </a:rPr>
                <a:t>клетки</a:t>
              </a:r>
              <a:endParaRPr sz="1400">
                <a:latin typeface="Arial"/>
                <a:cs typeface="Arial"/>
              </a:endParaRPr>
            </a:p>
            <a:p>
              <a:pPr marL="90170">
                <a:lnSpc>
                  <a:spcPts val="1460"/>
                </a:lnSpc>
              </a:pPr>
              <a:r>
                <a:rPr sz="1400" b="1" spc="-10" dirty="0">
                  <a:latin typeface="Arial"/>
                  <a:cs typeface="Arial"/>
                </a:rPr>
                <a:t>S-типа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1" name="object 12"/>
            <p:cNvSpPr/>
            <p:nvPr/>
          </p:nvSpPr>
          <p:spPr>
            <a:xfrm>
              <a:off x="5704217" y="4501896"/>
              <a:ext cx="929005" cy="133350"/>
            </a:xfrm>
            <a:custGeom>
              <a:avLst/>
              <a:gdLst/>
              <a:ahLst/>
              <a:cxnLst/>
              <a:rect l="l" t="t" r="r" b="b"/>
              <a:pathLst>
                <a:path w="929004" h="133350">
                  <a:moveTo>
                    <a:pt x="0" y="0"/>
                  </a:moveTo>
                  <a:lnTo>
                    <a:pt x="0" y="133350"/>
                  </a:lnTo>
                  <a:lnTo>
                    <a:pt x="928878" y="133350"/>
                  </a:lnTo>
                  <a:lnTo>
                    <a:pt x="9288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"/>
            <p:cNvSpPr/>
            <p:nvPr/>
          </p:nvSpPr>
          <p:spPr>
            <a:xfrm>
              <a:off x="774839" y="4635246"/>
              <a:ext cx="9144000" cy="8572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4"/>
            <p:cNvSpPr/>
            <p:nvPr/>
          </p:nvSpPr>
          <p:spPr>
            <a:xfrm>
              <a:off x="2346845" y="4850129"/>
              <a:ext cx="71755" cy="642620"/>
            </a:xfrm>
            <a:custGeom>
              <a:avLst/>
              <a:gdLst/>
              <a:ahLst/>
              <a:cxnLst/>
              <a:rect l="l" t="t" r="r" b="b"/>
              <a:pathLst>
                <a:path w="71755" h="642620">
                  <a:moveTo>
                    <a:pt x="0" y="642365"/>
                  </a:moveTo>
                  <a:lnTo>
                    <a:pt x="71627" y="642365"/>
                  </a:lnTo>
                  <a:lnTo>
                    <a:pt x="71627" y="0"/>
                  </a:lnTo>
                  <a:lnTo>
                    <a:pt x="0" y="0"/>
                  </a:lnTo>
                  <a:lnTo>
                    <a:pt x="0" y="6423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5"/>
            <p:cNvSpPr txBox="1"/>
            <p:nvPr/>
          </p:nvSpPr>
          <p:spPr>
            <a:xfrm>
              <a:off x="1437773" y="4907334"/>
              <a:ext cx="628650" cy="62547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545"/>
                </a:lnSpc>
              </a:pPr>
              <a:r>
                <a:rPr sz="1400" b="1" spc="-10" dirty="0">
                  <a:latin typeface="Arial"/>
                  <a:cs typeface="Arial"/>
                </a:rPr>
                <a:t>Живые</a:t>
              </a:r>
              <a:endParaRPr sz="14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r>
                <a:rPr sz="1400" b="1" spc="-15" dirty="0">
                  <a:latin typeface="Arial"/>
                  <a:cs typeface="Arial"/>
                </a:rPr>
                <a:t>клетки</a:t>
              </a:r>
              <a:endParaRPr sz="140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r>
                <a:rPr sz="1400" b="1" spc="-10" dirty="0">
                  <a:latin typeface="Arial"/>
                  <a:cs typeface="Arial"/>
                </a:rPr>
                <a:t>R-типа</a:t>
              </a:r>
              <a:endParaRPr sz="1400">
                <a:latin typeface="Arial"/>
                <a:cs typeface="Arial"/>
              </a:endParaRPr>
            </a:p>
          </p:txBody>
        </p:sp>
        <p:sp>
          <p:nvSpPr>
            <p:cNvPr id="15" name="object 16"/>
            <p:cNvSpPr txBox="1"/>
            <p:nvPr/>
          </p:nvSpPr>
          <p:spPr>
            <a:xfrm>
              <a:off x="5704217" y="4635246"/>
              <a:ext cx="929005" cy="237490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marL="90805">
                <a:lnSpc>
                  <a:spcPts val="1355"/>
                </a:lnSpc>
              </a:pPr>
              <a:r>
                <a:rPr sz="1800" spc="-5" dirty="0">
                  <a:latin typeface="Calibri"/>
                  <a:cs typeface="Calibri"/>
                </a:rPr>
                <a:t>Время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6" name="object 17"/>
            <p:cNvSpPr/>
            <p:nvPr/>
          </p:nvSpPr>
          <p:spPr>
            <a:xfrm>
              <a:off x="1275473" y="4850129"/>
              <a:ext cx="1071880" cy="642620"/>
            </a:xfrm>
            <a:custGeom>
              <a:avLst/>
              <a:gdLst/>
              <a:ahLst/>
              <a:cxnLst/>
              <a:rect l="l" t="t" r="r" b="b"/>
              <a:pathLst>
                <a:path w="1071880" h="642620">
                  <a:moveTo>
                    <a:pt x="0" y="0"/>
                  </a:moveTo>
                  <a:lnTo>
                    <a:pt x="0" y="642365"/>
                  </a:lnTo>
                  <a:lnTo>
                    <a:pt x="1071372" y="642365"/>
                  </a:lnTo>
                  <a:lnTo>
                    <a:pt x="10713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8"/>
            <p:cNvSpPr/>
            <p:nvPr/>
          </p:nvSpPr>
          <p:spPr>
            <a:xfrm>
              <a:off x="8061845" y="4850129"/>
              <a:ext cx="1071880" cy="642620"/>
            </a:xfrm>
            <a:custGeom>
              <a:avLst/>
              <a:gdLst/>
              <a:ahLst/>
              <a:cxnLst/>
              <a:rect l="l" t="t" r="r" b="b"/>
              <a:pathLst>
                <a:path w="1071879" h="642620">
                  <a:moveTo>
                    <a:pt x="0" y="0"/>
                  </a:moveTo>
                  <a:lnTo>
                    <a:pt x="0" y="642365"/>
                  </a:lnTo>
                  <a:lnTo>
                    <a:pt x="1071372" y="642365"/>
                  </a:lnTo>
                  <a:lnTo>
                    <a:pt x="10713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9"/>
            <p:cNvSpPr/>
            <p:nvPr/>
          </p:nvSpPr>
          <p:spPr>
            <a:xfrm>
              <a:off x="9133217" y="5492496"/>
              <a:ext cx="786130" cy="13335"/>
            </a:xfrm>
            <a:custGeom>
              <a:avLst/>
              <a:gdLst/>
              <a:ahLst/>
              <a:cxnLst/>
              <a:rect l="l" t="t" r="r" b="b"/>
              <a:pathLst>
                <a:path w="786129" h="13335">
                  <a:moveTo>
                    <a:pt x="0" y="12954"/>
                  </a:moveTo>
                  <a:lnTo>
                    <a:pt x="785621" y="12954"/>
                  </a:lnTo>
                  <a:lnTo>
                    <a:pt x="785621" y="0"/>
                  </a:lnTo>
                  <a:lnTo>
                    <a:pt x="0" y="0"/>
                  </a:lnTo>
                  <a:lnTo>
                    <a:pt x="0" y="12954"/>
                  </a:lnTo>
                  <a:close/>
                </a:path>
              </a:pathLst>
            </a:custGeom>
            <a:solidFill>
              <a:srgbClr val="BE4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0"/>
            <p:cNvSpPr/>
            <p:nvPr/>
          </p:nvSpPr>
          <p:spPr>
            <a:xfrm>
              <a:off x="2418473" y="5492496"/>
              <a:ext cx="5643880" cy="13335"/>
            </a:xfrm>
            <a:custGeom>
              <a:avLst/>
              <a:gdLst/>
              <a:ahLst/>
              <a:cxnLst/>
              <a:rect l="l" t="t" r="r" b="b"/>
              <a:pathLst>
                <a:path w="5643880" h="13335">
                  <a:moveTo>
                    <a:pt x="0" y="12954"/>
                  </a:moveTo>
                  <a:lnTo>
                    <a:pt x="5643372" y="12954"/>
                  </a:lnTo>
                  <a:lnTo>
                    <a:pt x="5643372" y="0"/>
                  </a:lnTo>
                  <a:lnTo>
                    <a:pt x="0" y="0"/>
                  </a:lnTo>
                  <a:lnTo>
                    <a:pt x="0" y="12954"/>
                  </a:lnTo>
                  <a:close/>
                </a:path>
              </a:pathLst>
            </a:custGeom>
            <a:solidFill>
              <a:srgbClr val="BE4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1"/>
            <p:cNvSpPr/>
            <p:nvPr/>
          </p:nvSpPr>
          <p:spPr>
            <a:xfrm>
              <a:off x="774839" y="5492496"/>
              <a:ext cx="501015" cy="13335"/>
            </a:xfrm>
            <a:custGeom>
              <a:avLst/>
              <a:gdLst/>
              <a:ahLst/>
              <a:cxnLst/>
              <a:rect l="l" t="t" r="r" b="b"/>
              <a:pathLst>
                <a:path w="501015" h="13335">
                  <a:moveTo>
                    <a:pt x="0" y="12954"/>
                  </a:moveTo>
                  <a:lnTo>
                    <a:pt x="500634" y="12954"/>
                  </a:lnTo>
                  <a:lnTo>
                    <a:pt x="500634" y="0"/>
                  </a:lnTo>
                  <a:lnTo>
                    <a:pt x="0" y="0"/>
                  </a:lnTo>
                  <a:lnTo>
                    <a:pt x="0" y="12954"/>
                  </a:lnTo>
                  <a:close/>
                </a:path>
              </a:pathLst>
            </a:custGeom>
            <a:solidFill>
              <a:srgbClr val="BE4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2"/>
            <p:cNvSpPr/>
            <p:nvPr/>
          </p:nvSpPr>
          <p:spPr>
            <a:xfrm>
              <a:off x="9133217" y="5492496"/>
              <a:ext cx="786130" cy="13335"/>
            </a:xfrm>
            <a:custGeom>
              <a:avLst/>
              <a:gdLst/>
              <a:ahLst/>
              <a:cxnLst/>
              <a:rect l="l" t="t" r="r" b="b"/>
              <a:pathLst>
                <a:path w="786129" h="13335">
                  <a:moveTo>
                    <a:pt x="0" y="12954"/>
                  </a:moveTo>
                  <a:lnTo>
                    <a:pt x="785621" y="12954"/>
                  </a:lnTo>
                  <a:lnTo>
                    <a:pt x="785621" y="0"/>
                  </a:lnTo>
                  <a:lnTo>
                    <a:pt x="0" y="0"/>
                  </a:lnTo>
                  <a:lnTo>
                    <a:pt x="0" y="12954"/>
                  </a:lnTo>
                  <a:close/>
                </a:path>
              </a:pathLst>
            </a:custGeom>
            <a:solidFill>
              <a:srgbClr val="BE4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3"/>
            <p:cNvSpPr/>
            <p:nvPr/>
          </p:nvSpPr>
          <p:spPr>
            <a:xfrm>
              <a:off x="2418473" y="5492496"/>
              <a:ext cx="5643880" cy="13335"/>
            </a:xfrm>
            <a:custGeom>
              <a:avLst/>
              <a:gdLst/>
              <a:ahLst/>
              <a:cxnLst/>
              <a:rect l="l" t="t" r="r" b="b"/>
              <a:pathLst>
                <a:path w="5643880" h="13335">
                  <a:moveTo>
                    <a:pt x="0" y="12954"/>
                  </a:moveTo>
                  <a:lnTo>
                    <a:pt x="5643372" y="12954"/>
                  </a:lnTo>
                  <a:lnTo>
                    <a:pt x="5643372" y="0"/>
                  </a:lnTo>
                  <a:lnTo>
                    <a:pt x="0" y="0"/>
                  </a:lnTo>
                  <a:lnTo>
                    <a:pt x="0" y="12954"/>
                  </a:lnTo>
                  <a:close/>
                </a:path>
              </a:pathLst>
            </a:custGeom>
            <a:solidFill>
              <a:srgbClr val="BE4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4"/>
            <p:cNvSpPr/>
            <p:nvPr/>
          </p:nvSpPr>
          <p:spPr>
            <a:xfrm>
              <a:off x="774839" y="5492496"/>
              <a:ext cx="501015" cy="13335"/>
            </a:xfrm>
            <a:custGeom>
              <a:avLst/>
              <a:gdLst/>
              <a:ahLst/>
              <a:cxnLst/>
              <a:rect l="l" t="t" r="r" b="b"/>
              <a:pathLst>
                <a:path w="501015" h="13335">
                  <a:moveTo>
                    <a:pt x="0" y="12954"/>
                  </a:moveTo>
                  <a:lnTo>
                    <a:pt x="500634" y="12954"/>
                  </a:lnTo>
                  <a:lnTo>
                    <a:pt x="500634" y="0"/>
                  </a:lnTo>
                  <a:lnTo>
                    <a:pt x="0" y="0"/>
                  </a:lnTo>
                  <a:lnTo>
                    <a:pt x="0" y="12954"/>
                  </a:lnTo>
                  <a:close/>
                </a:path>
              </a:pathLst>
            </a:custGeom>
            <a:solidFill>
              <a:srgbClr val="BE4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5"/>
            <p:cNvSpPr/>
            <p:nvPr/>
          </p:nvSpPr>
          <p:spPr>
            <a:xfrm>
              <a:off x="2346845" y="5492496"/>
              <a:ext cx="71755" cy="95250"/>
            </a:xfrm>
            <a:custGeom>
              <a:avLst/>
              <a:gdLst/>
              <a:ahLst/>
              <a:cxnLst/>
              <a:rect l="l" t="t" r="r" b="b"/>
              <a:pathLst>
                <a:path w="71755" h="95250">
                  <a:moveTo>
                    <a:pt x="0" y="95250"/>
                  </a:moveTo>
                  <a:lnTo>
                    <a:pt x="71627" y="95250"/>
                  </a:lnTo>
                  <a:lnTo>
                    <a:pt x="71627" y="0"/>
                  </a:lnTo>
                  <a:lnTo>
                    <a:pt x="0" y="0"/>
                  </a:lnTo>
                  <a:lnTo>
                    <a:pt x="0" y="952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6"/>
            <p:cNvSpPr/>
            <p:nvPr/>
          </p:nvSpPr>
          <p:spPr>
            <a:xfrm>
              <a:off x="1275473" y="5492496"/>
              <a:ext cx="1071880" cy="188595"/>
            </a:xfrm>
            <a:custGeom>
              <a:avLst/>
              <a:gdLst/>
              <a:ahLst/>
              <a:cxnLst/>
              <a:rect l="l" t="t" r="r" b="b"/>
              <a:pathLst>
                <a:path w="1071880" h="188595">
                  <a:moveTo>
                    <a:pt x="0" y="0"/>
                  </a:moveTo>
                  <a:lnTo>
                    <a:pt x="0" y="188213"/>
                  </a:lnTo>
                  <a:lnTo>
                    <a:pt x="1071372" y="188213"/>
                  </a:lnTo>
                  <a:lnTo>
                    <a:pt x="10713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7"/>
            <p:cNvSpPr txBox="1"/>
            <p:nvPr/>
          </p:nvSpPr>
          <p:spPr>
            <a:xfrm>
              <a:off x="1353446" y="4876291"/>
              <a:ext cx="745490" cy="7575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just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latin typeface="Arial"/>
                  <a:cs typeface="Arial"/>
                </a:rPr>
                <a:t>Живые  </a:t>
              </a:r>
              <a:r>
                <a:rPr sz="1600" b="1" spc="-10" dirty="0">
                  <a:latin typeface="Arial"/>
                  <a:cs typeface="Arial"/>
                </a:rPr>
                <a:t>клетки  </a:t>
              </a:r>
              <a:r>
                <a:rPr sz="1600" b="1" spc="-5" dirty="0">
                  <a:latin typeface="Arial"/>
                  <a:cs typeface="Arial"/>
                </a:rPr>
                <a:t>R-типа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27" name="object 28"/>
            <p:cNvSpPr txBox="1"/>
            <p:nvPr/>
          </p:nvSpPr>
          <p:spPr>
            <a:xfrm>
              <a:off x="8140579" y="4876291"/>
              <a:ext cx="745490" cy="7575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just">
                <a:lnSpc>
                  <a:spcPct val="100000"/>
                </a:lnSpc>
                <a:spcBef>
                  <a:spcPts val="100"/>
                </a:spcBef>
              </a:pPr>
              <a:r>
                <a:rPr sz="1600" b="1" spc="-5" dirty="0">
                  <a:latin typeface="Arial"/>
                  <a:cs typeface="Arial"/>
                </a:rPr>
                <a:t>Живые  </a:t>
              </a:r>
              <a:r>
                <a:rPr sz="1600" b="1" spc="-10" dirty="0">
                  <a:latin typeface="Arial"/>
                  <a:cs typeface="Arial"/>
                </a:rPr>
                <a:t>клетки  </a:t>
              </a:r>
              <a:r>
                <a:rPr sz="1600" b="1" spc="-5" dirty="0">
                  <a:latin typeface="Arial"/>
                  <a:cs typeface="Arial"/>
                </a:rPr>
                <a:t>S-типа</a:t>
              </a:r>
              <a:endParaRPr sz="1600">
                <a:latin typeface="Arial"/>
                <a:cs typeface="Arial"/>
              </a:endParaRPr>
            </a:p>
          </p:txBody>
        </p:sp>
        <p:sp>
          <p:nvSpPr>
            <p:cNvPr id="28" name="object 36"/>
            <p:cNvSpPr/>
            <p:nvPr/>
          </p:nvSpPr>
          <p:spPr>
            <a:xfrm>
              <a:off x="2106815" y="5578602"/>
              <a:ext cx="5688330" cy="144780"/>
            </a:xfrm>
            <a:custGeom>
              <a:avLst/>
              <a:gdLst/>
              <a:ahLst/>
              <a:cxnLst/>
              <a:rect l="l" t="t" r="r" b="b"/>
              <a:pathLst>
                <a:path w="5688330" h="144779">
                  <a:moveTo>
                    <a:pt x="4266438" y="108203"/>
                  </a:moveTo>
                  <a:lnTo>
                    <a:pt x="4266438" y="35813"/>
                  </a:lnTo>
                  <a:lnTo>
                    <a:pt x="0" y="35814"/>
                  </a:lnTo>
                  <a:lnTo>
                    <a:pt x="710946" y="72390"/>
                  </a:lnTo>
                  <a:lnTo>
                    <a:pt x="710945" y="108204"/>
                  </a:lnTo>
                  <a:lnTo>
                    <a:pt x="4266438" y="108203"/>
                  </a:lnTo>
                  <a:close/>
                </a:path>
                <a:path w="5688330" h="144779">
                  <a:moveTo>
                    <a:pt x="710945" y="108204"/>
                  </a:moveTo>
                  <a:lnTo>
                    <a:pt x="710946" y="72390"/>
                  </a:lnTo>
                  <a:lnTo>
                    <a:pt x="0" y="108204"/>
                  </a:lnTo>
                  <a:lnTo>
                    <a:pt x="710945" y="108204"/>
                  </a:lnTo>
                  <a:close/>
                </a:path>
                <a:path w="5688330" h="144779">
                  <a:moveTo>
                    <a:pt x="5688330" y="72389"/>
                  </a:moveTo>
                  <a:lnTo>
                    <a:pt x="4266438" y="0"/>
                  </a:lnTo>
                  <a:lnTo>
                    <a:pt x="4266438" y="144780"/>
                  </a:lnTo>
                  <a:lnTo>
                    <a:pt x="5688330" y="72389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37"/>
            <p:cNvSpPr/>
            <p:nvPr/>
          </p:nvSpPr>
          <p:spPr>
            <a:xfrm>
              <a:off x="2056523" y="5571744"/>
              <a:ext cx="5789295" cy="158115"/>
            </a:xfrm>
            <a:custGeom>
              <a:avLst/>
              <a:gdLst/>
              <a:ahLst/>
              <a:cxnLst/>
              <a:rect l="l" t="t" r="r" b="b"/>
              <a:pathLst>
                <a:path w="5789295" h="158114">
                  <a:moveTo>
                    <a:pt x="51053" y="36576"/>
                  </a:moveTo>
                  <a:lnTo>
                    <a:pt x="0" y="36576"/>
                  </a:lnTo>
                  <a:lnTo>
                    <a:pt x="0" y="46482"/>
                  </a:lnTo>
                  <a:lnTo>
                    <a:pt x="50320" y="49050"/>
                  </a:lnTo>
                  <a:lnTo>
                    <a:pt x="51053" y="36576"/>
                  </a:lnTo>
                  <a:close/>
                </a:path>
                <a:path w="5789295" h="158114">
                  <a:moveTo>
                    <a:pt x="761238" y="85613"/>
                  </a:moveTo>
                  <a:lnTo>
                    <a:pt x="761238" y="85344"/>
                  </a:lnTo>
                  <a:lnTo>
                    <a:pt x="634365" y="78867"/>
                  </a:lnTo>
                  <a:lnTo>
                    <a:pt x="0" y="111252"/>
                  </a:lnTo>
                  <a:lnTo>
                    <a:pt x="0" y="121158"/>
                  </a:lnTo>
                  <a:lnTo>
                    <a:pt x="50291" y="121158"/>
                  </a:lnTo>
                  <a:lnTo>
                    <a:pt x="50291" y="108966"/>
                  </a:lnTo>
                  <a:lnTo>
                    <a:pt x="294650" y="108966"/>
                  </a:lnTo>
                  <a:lnTo>
                    <a:pt x="761238" y="85613"/>
                  </a:lnTo>
                  <a:close/>
                </a:path>
                <a:path w="5789295" h="158114">
                  <a:moveTo>
                    <a:pt x="59704" y="49530"/>
                  </a:moveTo>
                  <a:lnTo>
                    <a:pt x="50320" y="49050"/>
                  </a:lnTo>
                  <a:lnTo>
                    <a:pt x="50291" y="49530"/>
                  </a:lnTo>
                  <a:lnTo>
                    <a:pt x="59704" y="49530"/>
                  </a:lnTo>
                  <a:close/>
                </a:path>
                <a:path w="5789295" h="158114">
                  <a:moveTo>
                    <a:pt x="294650" y="108966"/>
                  </a:moveTo>
                  <a:lnTo>
                    <a:pt x="50291" y="108966"/>
                  </a:lnTo>
                  <a:lnTo>
                    <a:pt x="51053" y="121157"/>
                  </a:lnTo>
                  <a:lnTo>
                    <a:pt x="294650" y="108966"/>
                  </a:lnTo>
                  <a:close/>
                </a:path>
                <a:path w="5789295" h="158114">
                  <a:moveTo>
                    <a:pt x="51053" y="121158"/>
                  </a:moveTo>
                  <a:lnTo>
                    <a:pt x="50291" y="108966"/>
                  </a:lnTo>
                  <a:lnTo>
                    <a:pt x="50291" y="121158"/>
                  </a:lnTo>
                  <a:lnTo>
                    <a:pt x="51053" y="121158"/>
                  </a:lnTo>
                  <a:close/>
                </a:path>
                <a:path w="5789295" h="158114">
                  <a:moveTo>
                    <a:pt x="304799" y="49530"/>
                  </a:moveTo>
                  <a:lnTo>
                    <a:pt x="51053" y="36576"/>
                  </a:lnTo>
                  <a:lnTo>
                    <a:pt x="50320" y="49050"/>
                  </a:lnTo>
                  <a:lnTo>
                    <a:pt x="59704" y="49530"/>
                  </a:lnTo>
                  <a:lnTo>
                    <a:pt x="304799" y="49530"/>
                  </a:lnTo>
                  <a:close/>
                </a:path>
                <a:path w="5789295" h="158114">
                  <a:moveTo>
                    <a:pt x="4316730" y="36575"/>
                  </a:moveTo>
                  <a:lnTo>
                    <a:pt x="51053" y="36576"/>
                  </a:lnTo>
                  <a:lnTo>
                    <a:pt x="304799" y="49530"/>
                  </a:lnTo>
                  <a:lnTo>
                    <a:pt x="4309859" y="49529"/>
                  </a:lnTo>
                  <a:lnTo>
                    <a:pt x="4309859" y="42672"/>
                  </a:lnTo>
                  <a:lnTo>
                    <a:pt x="4316730" y="36575"/>
                  </a:lnTo>
                  <a:close/>
                </a:path>
                <a:path w="5789295" h="158114">
                  <a:moveTo>
                    <a:pt x="4322813" y="144431"/>
                  </a:moveTo>
                  <a:lnTo>
                    <a:pt x="4322813" y="108965"/>
                  </a:lnTo>
                  <a:lnTo>
                    <a:pt x="294650" y="108966"/>
                  </a:lnTo>
                  <a:lnTo>
                    <a:pt x="51053" y="121158"/>
                  </a:lnTo>
                  <a:lnTo>
                    <a:pt x="4309859" y="121157"/>
                  </a:lnTo>
                  <a:lnTo>
                    <a:pt x="4309859" y="115061"/>
                  </a:lnTo>
                  <a:lnTo>
                    <a:pt x="4316730" y="121157"/>
                  </a:lnTo>
                  <a:lnTo>
                    <a:pt x="4316730" y="144741"/>
                  </a:lnTo>
                  <a:lnTo>
                    <a:pt x="4322813" y="144431"/>
                  </a:lnTo>
                  <a:close/>
                </a:path>
                <a:path w="5789295" h="158114">
                  <a:moveTo>
                    <a:pt x="756912" y="72610"/>
                  </a:moveTo>
                  <a:lnTo>
                    <a:pt x="304799" y="49530"/>
                  </a:lnTo>
                  <a:lnTo>
                    <a:pt x="59704" y="49530"/>
                  </a:lnTo>
                  <a:lnTo>
                    <a:pt x="634365" y="78867"/>
                  </a:lnTo>
                  <a:lnTo>
                    <a:pt x="756912" y="72610"/>
                  </a:lnTo>
                  <a:close/>
                </a:path>
                <a:path w="5789295" h="158114">
                  <a:moveTo>
                    <a:pt x="812291" y="83058"/>
                  </a:moveTo>
                  <a:lnTo>
                    <a:pt x="812291" y="75438"/>
                  </a:lnTo>
                  <a:lnTo>
                    <a:pt x="756912" y="72610"/>
                  </a:lnTo>
                  <a:lnTo>
                    <a:pt x="634365" y="78867"/>
                  </a:lnTo>
                  <a:lnTo>
                    <a:pt x="761238" y="85344"/>
                  </a:lnTo>
                  <a:lnTo>
                    <a:pt x="761238" y="85613"/>
                  </a:lnTo>
                  <a:lnTo>
                    <a:pt x="812291" y="83058"/>
                  </a:lnTo>
                  <a:close/>
                </a:path>
                <a:path w="5789295" h="158114">
                  <a:moveTo>
                    <a:pt x="761238" y="72831"/>
                  </a:moveTo>
                  <a:lnTo>
                    <a:pt x="761238" y="72390"/>
                  </a:lnTo>
                  <a:lnTo>
                    <a:pt x="756912" y="72610"/>
                  </a:lnTo>
                  <a:lnTo>
                    <a:pt x="761238" y="72831"/>
                  </a:lnTo>
                  <a:close/>
                </a:path>
                <a:path w="5789295" h="158114">
                  <a:moveTo>
                    <a:pt x="5733876" y="72631"/>
                  </a:moveTo>
                  <a:lnTo>
                    <a:pt x="4309859" y="0"/>
                  </a:lnTo>
                  <a:lnTo>
                    <a:pt x="4309859" y="36575"/>
                  </a:lnTo>
                  <a:lnTo>
                    <a:pt x="4315968" y="36575"/>
                  </a:lnTo>
                  <a:lnTo>
                    <a:pt x="4315968" y="12953"/>
                  </a:lnTo>
                  <a:lnTo>
                    <a:pt x="4322813" y="6857"/>
                  </a:lnTo>
                  <a:lnTo>
                    <a:pt x="4322813" y="13302"/>
                  </a:lnTo>
                  <a:lnTo>
                    <a:pt x="5611331" y="78866"/>
                  </a:lnTo>
                  <a:lnTo>
                    <a:pt x="5733876" y="72631"/>
                  </a:lnTo>
                  <a:close/>
                </a:path>
                <a:path w="5789295" h="158114">
                  <a:moveTo>
                    <a:pt x="4316730" y="49529"/>
                  </a:moveTo>
                  <a:lnTo>
                    <a:pt x="4316730" y="36575"/>
                  </a:lnTo>
                  <a:lnTo>
                    <a:pt x="4309859" y="42672"/>
                  </a:lnTo>
                  <a:lnTo>
                    <a:pt x="4309859" y="49529"/>
                  </a:lnTo>
                  <a:lnTo>
                    <a:pt x="4316730" y="49529"/>
                  </a:lnTo>
                  <a:close/>
                </a:path>
                <a:path w="5789295" h="158114">
                  <a:moveTo>
                    <a:pt x="4316730" y="121157"/>
                  </a:moveTo>
                  <a:lnTo>
                    <a:pt x="4309859" y="115061"/>
                  </a:lnTo>
                  <a:lnTo>
                    <a:pt x="4309859" y="121157"/>
                  </a:lnTo>
                  <a:lnTo>
                    <a:pt x="4316730" y="121157"/>
                  </a:lnTo>
                  <a:close/>
                </a:path>
                <a:path w="5789295" h="158114">
                  <a:moveTo>
                    <a:pt x="4316730" y="144741"/>
                  </a:moveTo>
                  <a:lnTo>
                    <a:pt x="4316730" y="121157"/>
                  </a:lnTo>
                  <a:lnTo>
                    <a:pt x="4309859" y="121157"/>
                  </a:lnTo>
                  <a:lnTo>
                    <a:pt x="4309859" y="157733"/>
                  </a:lnTo>
                  <a:lnTo>
                    <a:pt x="4315968" y="157425"/>
                  </a:lnTo>
                  <a:lnTo>
                    <a:pt x="4315968" y="144779"/>
                  </a:lnTo>
                  <a:lnTo>
                    <a:pt x="4316730" y="144741"/>
                  </a:lnTo>
                  <a:close/>
                </a:path>
                <a:path w="5789295" h="158114">
                  <a:moveTo>
                    <a:pt x="4322813" y="13302"/>
                  </a:moveTo>
                  <a:lnTo>
                    <a:pt x="4322813" y="6857"/>
                  </a:lnTo>
                  <a:lnTo>
                    <a:pt x="4315968" y="12953"/>
                  </a:lnTo>
                  <a:lnTo>
                    <a:pt x="4322813" y="13302"/>
                  </a:lnTo>
                  <a:close/>
                </a:path>
                <a:path w="5789295" h="158114">
                  <a:moveTo>
                    <a:pt x="4322813" y="49529"/>
                  </a:moveTo>
                  <a:lnTo>
                    <a:pt x="4322813" y="13302"/>
                  </a:lnTo>
                  <a:lnTo>
                    <a:pt x="4315968" y="12953"/>
                  </a:lnTo>
                  <a:lnTo>
                    <a:pt x="4315968" y="36575"/>
                  </a:lnTo>
                  <a:lnTo>
                    <a:pt x="4316730" y="36575"/>
                  </a:lnTo>
                  <a:lnTo>
                    <a:pt x="4316730" y="49529"/>
                  </a:lnTo>
                  <a:lnTo>
                    <a:pt x="4322813" y="49529"/>
                  </a:lnTo>
                  <a:close/>
                </a:path>
                <a:path w="5789295" h="158114">
                  <a:moveTo>
                    <a:pt x="5738622" y="85596"/>
                  </a:moveTo>
                  <a:lnTo>
                    <a:pt x="5738622" y="85343"/>
                  </a:lnTo>
                  <a:lnTo>
                    <a:pt x="5611331" y="78866"/>
                  </a:lnTo>
                  <a:lnTo>
                    <a:pt x="4315968" y="144779"/>
                  </a:lnTo>
                  <a:lnTo>
                    <a:pt x="4322813" y="151637"/>
                  </a:lnTo>
                  <a:lnTo>
                    <a:pt x="4322813" y="157079"/>
                  </a:lnTo>
                  <a:lnTo>
                    <a:pt x="5738622" y="85596"/>
                  </a:lnTo>
                  <a:close/>
                </a:path>
                <a:path w="5789295" h="158114">
                  <a:moveTo>
                    <a:pt x="4322813" y="157079"/>
                  </a:moveTo>
                  <a:lnTo>
                    <a:pt x="4322813" y="151637"/>
                  </a:lnTo>
                  <a:lnTo>
                    <a:pt x="4315968" y="144779"/>
                  </a:lnTo>
                  <a:lnTo>
                    <a:pt x="4315968" y="157425"/>
                  </a:lnTo>
                  <a:lnTo>
                    <a:pt x="4322813" y="157079"/>
                  </a:lnTo>
                  <a:close/>
                </a:path>
                <a:path w="5789295" h="158114">
                  <a:moveTo>
                    <a:pt x="5788901" y="83057"/>
                  </a:moveTo>
                  <a:lnTo>
                    <a:pt x="5788901" y="75437"/>
                  </a:lnTo>
                  <a:lnTo>
                    <a:pt x="5733876" y="72631"/>
                  </a:lnTo>
                  <a:lnTo>
                    <a:pt x="5611331" y="78866"/>
                  </a:lnTo>
                  <a:lnTo>
                    <a:pt x="5738622" y="85343"/>
                  </a:lnTo>
                  <a:lnTo>
                    <a:pt x="5738622" y="85596"/>
                  </a:lnTo>
                  <a:lnTo>
                    <a:pt x="5788901" y="83057"/>
                  </a:lnTo>
                  <a:close/>
                </a:path>
                <a:path w="5789295" h="158114">
                  <a:moveTo>
                    <a:pt x="5738622" y="72873"/>
                  </a:moveTo>
                  <a:lnTo>
                    <a:pt x="5738622" y="72389"/>
                  </a:lnTo>
                  <a:lnTo>
                    <a:pt x="5733876" y="72631"/>
                  </a:lnTo>
                  <a:lnTo>
                    <a:pt x="5738622" y="728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339090" y="4262511"/>
            <a:ext cx="11715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Гриффит</a:t>
            </a:r>
            <a:r>
              <a:rPr lang="ru-RU" dirty="0" smtClean="0"/>
              <a:t> </a:t>
            </a:r>
            <a:r>
              <a:rPr lang="ru-RU" dirty="0" err="1"/>
              <a:t>R-штаммының бактериялары</a:t>
            </a:r>
            <a:r>
              <a:rPr lang="ru-RU" dirty="0"/>
              <a:t> </a:t>
            </a:r>
            <a:r>
              <a:rPr lang="ru-RU" dirty="0" err="1"/>
              <a:t>инактивтенген</a:t>
            </a:r>
            <a:r>
              <a:rPr lang="ru-RU" dirty="0"/>
              <a:t> </a:t>
            </a:r>
            <a:r>
              <a:rPr lang="ru-RU" dirty="0" err="1"/>
              <a:t>S-бактериялардан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нәрсе қабылдаған болуы</a:t>
            </a:r>
            <a:r>
              <a:rPr lang="ru-RU" dirty="0"/>
              <a:t> </a:t>
            </a:r>
            <a:r>
              <a:rPr lang="ru-RU" dirty="0" err="1"/>
              <a:t>керек</a:t>
            </a:r>
            <a:r>
              <a:rPr lang="ru-RU" dirty="0"/>
              <a:t> </a:t>
            </a:r>
            <a:r>
              <a:rPr lang="ru-RU" dirty="0" err="1"/>
              <a:t>және ол</a:t>
            </a:r>
            <a:r>
              <a:rPr lang="ru-RU" dirty="0"/>
              <a:t> оны «трансформация факторы»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атады</a:t>
            </a:r>
            <a:r>
              <a:rPr lang="ru-RU" dirty="0"/>
              <a:t>. </a:t>
            </a:r>
            <a:r>
              <a:rPr lang="ru-RU" dirty="0" err="1"/>
              <a:t>Осының</a:t>
            </a:r>
            <a:r>
              <a:rPr lang="ru-RU" dirty="0"/>
              <a:t> </a:t>
            </a:r>
            <a:r>
              <a:rPr lang="ru-RU" dirty="0" err="1"/>
              <a:t>арқасында</a:t>
            </a:r>
            <a:r>
              <a:rPr lang="ru-RU" dirty="0"/>
              <a:t> R-</a:t>
            </a:r>
            <a:r>
              <a:rPr lang="ru-RU" dirty="0" err="1"/>
              <a:t>бактериялары</a:t>
            </a:r>
            <a:r>
              <a:rPr lang="ru-RU" dirty="0"/>
              <a:t> </a:t>
            </a:r>
            <a:r>
              <a:rPr lang="ru-RU" dirty="0" err="1"/>
              <a:t>тегіс</a:t>
            </a:r>
            <a:r>
              <a:rPr lang="ru-RU" dirty="0"/>
              <a:t> </a:t>
            </a:r>
            <a:r>
              <a:rPr lang="ru-RU" dirty="0" err="1"/>
              <a:t>беткейлі</a:t>
            </a:r>
            <a:r>
              <a:rPr lang="ru-RU" dirty="0"/>
              <a:t> S-</a:t>
            </a:r>
            <a:r>
              <a:rPr lang="ru-RU" dirty="0" err="1"/>
              <a:t>бактерияларға</a:t>
            </a:r>
            <a:r>
              <a:rPr lang="ru-RU" dirty="0"/>
              <a:t> «</a:t>
            </a:r>
            <a:r>
              <a:rPr lang="ru-RU" dirty="0" err="1"/>
              <a:t>өзгеріп</a:t>
            </a:r>
            <a:r>
              <a:rPr lang="ru-RU" dirty="0"/>
              <a:t>», </a:t>
            </a:r>
            <a:r>
              <a:rPr lang="ru-RU" dirty="0" err="1"/>
              <a:t>вирулентті</a:t>
            </a:r>
            <a:r>
              <a:rPr lang="ru-RU" dirty="0"/>
              <a:t> бола </a:t>
            </a:r>
            <a:r>
              <a:rPr lang="ru-RU" dirty="0" err="1"/>
              <a:t>алды</a:t>
            </a:r>
            <a:r>
              <a:rPr lang="ru-RU" dirty="0" smtClean="0"/>
              <a:t>. </a:t>
            </a:r>
            <a:r>
              <a:rPr lang="ru-RU" dirty="0" err="1" smtClean="0"/>
              <a:t>Бұл</a:t>
            </a:r>
            <a:r>
              <a:rPr lang="ru-RU" dirty="0" smtClean="0"/>
              <a:t> </a:t>
            </a:r>
            <a:r>
              <a:rPr lang="ru-RU" dirty="0" err="1" smtClean="0"/>
              <a:t>құбылысты</a:t>
            </a:r>
            <a:r>
              <a:rPr lang="ru-RU" dirty="0" smtClean="0"/>
              <a:t> трансформация </a:t>
            </a:r>
            <a:r>
              <a:rPr lang="ru-RU" dirty="0" err="1" smtClean="0"/>
              <a:t>құбылысы</a:t>
            </a:r>
            <a:r>
              <a:rPr lang="ru-RU" dirty="0" smtClean="0"/>
              <a:t> </a:t>
            </a:r>
            <a:r>
              <a:rPr lang="ru-RU" dirty="0" err="1" smtClean="0"/>
              <a:t>деп</a:t>
            </a:r>
            <a:r>
              <a:rPr lang="ru-RU" dirty="0" smtClean="0"/>
              <a:t> </a:t>
            </a:r>
            <a:r>
              <a:rPr lang="ru-RU" dirty="0" err="1" smtClean="0"/>
              <a:t>атады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596" y="540752"/>
            <a:ext cx="6839339" cy="5986001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1930 </a:t>
            </a:r>
            <a:r>
              <a:rPr lang="ru-RU" dirty="0" err="1"/>
              <a:t>жылдардың</a:t>
            </a:r>
            <a:r>
              <a:rPr lang="ru-RU" dirty="0"/>
              <a:t> </a:t>
            </a:r>
            <a:r>
              <a:rPr lang="ru-RU" dirty="0" err="1"/>
              <a:t>басында</a:t>
            </a:r>
            <a:r>
              <a:rPr lang="ru-RU" dirty="0"/>
              <a:t> Генри </a:t>
            </a:r>
            <a:r>
              <a:rPr lang="ru-RU" dirty="0" err="1"/>
              <a:t>Доусон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әріптестері</a:t>
            </a:r>
            <a:r>
              <a:rPr lang="ru-RU" dirty="0"/>
              <a:t> </a:t>
            </a:r>
            <a:r>
              <a:rPr lang="ru-RU" dirty="0" err="1"/>
              <a:t>трансформацияның</a:t>
            </a:r>
            <a:r>
              <a:rPr lang="ru-RU" dirty="0"/>
              <a:t> </a:t>
            </a:r>
            <a:r>
              <a:rPr lang="en-US" dirty="0"/>
              <a:t>in vitro </a:t>
            </a:r>
            <a:r>
              <a:rPr lang="ru-RU" dirty="0" err="1"/>
              <a:t>жағдайында</a:t>
            </a:r>
            <a:r>
              <a:rPr lang="ru-RU" dirty="0"/>
              <a:t>, бактерия </a:t>
            </a:r>
            <a:r>
              <a:rPr lang="ru-RU" dirty="0" err="1"/>
              <a:t>жасушалары</a:t>
            </a:r>
            <a:r>
              <a:rPr lang="ru-RU" dirty="0"/>
              <a:t> бар </a:t>
            </a:r>
            <a:r>
              <a:rPr lang="ru-RU" dirty="0" err="1"/>
              <a:t>пробиркада</a:t>
            </a:r>
            <a:r>
              <a:rPr lang="ru-RU" dirty="0"/>
              <a:t> </a:t>
            </a:r>
            <a:r>
              <a:rPr lang="ru-RU" dirty="0" err="1" smtClean="0"/>
              <a:t>жүзеге</a:t>
            </a:r>
            <a:r>
              <a:rPr lang="ru-RU" dirty="0" smtClean="0"/>
              <a:t> </a:t>
            </a:r>
            <a:r>
              <a:rPr lang="ru-RU" dirty="0" err="1" smtClean="0"/>
              <a:t>асыру</a:t>
            </a:r>
            <a:r>
              <a:rPr lang="ru-RU" dirty="0" smtClean="0"/>
              <a:t> </a:t>
            </a:r>
            <a:r>
              <a:rPr lang="ru-RU" dirty="0" err="1" smtClean="0"/>
              <a:t>мүмкін</a:t>
            </a:r>
            <a:r>
              <a:rPr lang="ru-RU" dirty="0" smtClean="0"/>
              <a:t> </a:t>
            </a:r>
            <a:r>
              <a:rPr lang="ru-RU" dirty="0" err="1"/>
              <a:t>болатындығын</a:t>
            </a:r>
            <a:r>
              <a:rPr lang="ru-RU" dirty="0"/>
              <a:t> </a:t>
            </a:r>
            <a:r>
              <a:rPr lang="ru-RU" dirty="0" err="1"/>
              <a:t>көрсетті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1933 </a:t>
            </a:r>
            <a:r>
              <a:rPr lang="ru-RU" dirty="0" err="1"/>
              <a:t>жылға</a:t>
            </a:r>
            <a:r>
              <a:rPr lang="ru-RU" dirty="0"/>
              <a:t> </a:t>
            </a:r>
            <a:r>
              <a:rPr lang="ru-RU" dirty="0" err="1"/>
              <a:t>қарай</a:t>
            </a:r>
            <a:r>
              <a:rPr lang="ru-RU" dirty="0"/>
              <a:t> Лионель Дж. </a:t>
            </a:r>
            <a:r>
              <a:rPr lang="ru-RU" dirty="0" err="1"/>
              <a:t>Аллоуэй</a:t>
            </a:r>
            <a:r>
              <a:rPr lang="ru-RU" dirty="0"/>
              <a:t> </a:t>
            </a:r>
            <a:r>
              <a:rPr lang="en-US" dirty="0"/>
              <a:t>in vitro </a:t>
            </a:r>
            <a:r>
              <a:rPr lang="ru-RU" dirty="0" err="1"/>
              <a:t>жағдайында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/>
              <a:t>тәжірибені</a:t>
            </a:r>
            <a:r>
              <a:rPr lang="ru-RU" dirty="0"/>
              <a:t> </a:t>
            </a:r>
            <a:r>
              <a:rPr lang="ru-RU" dirty="0" err="1"/>
              <a:t>жетілдірді</a:t>
            </a:r>
            <a:r>
              <a:rPr lang="ru-RU" dirty="0"/>
              <a:t>.</a:t>
            </a:r>
          </a:p>
          <a:p>
            <a:pPr algn="just"/>
            <a:r>
              <a:rPr lang="ru-RU" dirty="0" err="1" smtClean="0"/>
              <a:t>инактивтелген</a:t>
            </a:r>
            <a:r>
              <a:rPr lang="ru-RU" dirty="0" smtClean="0"/>
              <a:t> </a:t>
            </a:r>
            <a:r>
              <a:rPr lang="ru-RU" dirty="0" err="1"/>
              <a:t>вирулентті</a:t>
            </a:r>
            <a:r>
              <a:rPr lang="ru-RU" dirty="0"/>
              <a:t> </a:t>
            </a:r>
            <a:r>
              <a:rPr lang="ru-RU" dirty="0" err="1"/>
              <a:t>бактериялардан</a:t>
            </a:r>
            <a:r>
              <a:rPr lang="ru-RU" dirty="0"/>
              <a:t> </a:t>
            </a:r>
            <a:r>
              <a:rPr lang="ru-RU" dirty="0" err="1" smtClean="0"/>
              <a:t>бөлініп</a:t>
            </a:r>
            <a:r>
              <a:rPr lang="ru-RU" dirty="0" smtClean="0"/>
              <a:t> </a:t>
            </a:r>
            <a:r>
              <a:rPr lang="ru-RU" dirty="0" err="1" smtClean="0"/>
              <a:t>алынған</a:t>
            </a:r>
            <a:r>
              <a:rPr lang="ru-RU" dirty="0" smtClean="0"/>
              <a:t> </a:t>
            </a:r>
            <a:r>
              <a:rPr lang="ru-RU" dirty="0" err="1" smtClean="0"/>
              <a:t>еритін</a:t>
            </a:r>
            <a:r>
              <a:rPr lang="ru-RU" dirty="0" smtClean="0"/>
              <a:t> </a:t>
            </a:r>
            <a:r>
              <a:rPr lang="ru-RU" dirty="0"/>
              <a:t>фильтрат, </a:t>
            </a:r>
            <a:r>
              <a:rPr lang="ru-RU" dirty="0" err="1"/>
              <a:t>тірі</a:t>
            </a:r>
            <a:r>
              <a:rPr lang="ru-RU" dirty="0"/>
              <a:t> </a:t>
            </a:r>
            <a:r>
              <a:rPr lang="ru-RU" dirty="0" err="1"/>
              <a:t>вирулентті</a:t>
            </a:r>
            <a:r>
              <a:rPr lang="ru-RU" dirty="0"/>
              <a:t> </a:t>
            </a:r>
            <a:r>
              <a:rPr lang="ru-RU" dirty="0" err="1"/>
              <a:t>бактериялар</a:t>
            </a:r>
            <a:r>
              <a:rPr lang="ru-RU" dirty="0"/>
              <a:t> </a:t>
            </a:r>
            <a:r>
              <a:rPr lang="ru-RU" dirty="0" err="1"/>
              <a:t>сияқты</a:t>
            </a:r>
            <a:r>
              <a:rPr lang="ru-RU" dirty="0"/>
              <a:t> </a:t>
            </a:r>
            <a:r>
              <a:rPr lang="ru-RU" dirty="0" err="1"/>
              <a:t>тиімді</a:t>
            </a:r>
            <a:r>
              <a:rPr lang="ru-RU" dirty="0"/>
              <a:t> </a:t>
            </a:r>
            <a:r>
              <a:rPr lang="ru-RU" dirty="0" smtClean="0"/>
              <a:t>трансформация </a:t>
            </a:r>
            <a:r>
              <a:rPr lang="ru-RU" dirty="0" err="1" smtClean="0"/>
              <a:t>құбылысын</a:t>
            </a:r>
            <a:r>
              <a:rPr lang="ru-RU" dirty="0" smtClean="0"/>
              <a:t> </a:t>
            </a:r>
            <a:r>
              <a:rPr lang="ru-RU" dirty="0" err="1"/>
              <a:t>тудырды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Элловей</a:t>
            </a:r>
            <a:r>
              <a:rPr lang="ru-RU" dirty="0" smtClean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басқалары</a:t>
            </a:r>
            <a:r>
              <a:rPr lang="ru-RU" dirty="0"/>
              <a:t> </a:t>
            </a:r>
            <a:r>
              <a:rPr lang="ru-RU" dirty="0" err="1"/>
              <a:t>трансформацияны</a:t>
            </a:r>
            <a:r>
              <a:rPr lang="ru-RU" dirty="0"/>
              <a:t> </a:t>
            </a:r>
            <a:r>
              <a:rPr lang="ru-RU" dirty="0" err="1"/>
              <a:t>генетикалық</a:t>
            </a:r>
            <a:r>
              <a:rPr lang="ru-RU" dirty="0"/>
              <a:t> процесс </a:t>
            </a:r>
            <a:r>
              <a:rPr lang="ru-RU" dirty="0" err="1"/>
              <a:t>емес</a:t>
            </a:r>
            <a:r>
              <a:rPr lang="ru-RU" dirty="0"/>
              <a:t>, </a:t>
            </a:r>
            <a:r>
              <a:rPr lang="ru-RU" dirty="0" err="1"/>
              <a:t>жасушаның</a:t>
            </a:r>
            <a:r>
              <a:rPr lang="ru-RU" dirty="0"/>
              <a:t> </a:t>
            </a:r>
            <a:r>
              <a:rPr lang="ru-RU" dirty="0" err="1"/>
              <a:t>физиологиялық</a:t>
            </a:r>
            <a:r>
              <a:rPr lang="ru-RU" dirty="0"/>
              <a:t> </a:t>
            </a:r>
            <a:r>
              <a:rPr lang="ru-RU" dirty="0" err="1"/>
              <a:t>трансформациясы</a:t>
            </a:r>
            <a:r>
              <a:rPr lang="ru-RU" dirty="0"/>
              <a:t> </a:t>
            </a:r>
            <a:r>
              <a:rPr lang="ru-RU" dirty="0" err="1" smtClean="0"/>
              <a:t>ретінде</a:t>
            </a:r>
            <a:endParaRPr lang="ru-RU" dirty="0"/>
          </a:p>
        </p:txBody>
      </p:sp>
      <p:pic>
        <p:nvPicPr>
          <p:cNvPr id="15362" name="Picture 2" descr="Схема опыта, демонстрирующего явление трансформ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4206" y="130146"/>
            <a:ext cx="4381797" cy="612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212330" y="6251451"/>
            <a:ext cx="4865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Трансформация </a:t>
            </a:r>
            <a:r>
              <a:rPr lang="ru-RU" dirty="0" err="1"/>
              <a:t>құбылысын</a:t>
            </a:r>
            <a:r>
              <a:rPr lang="ru-RU" dirty="0"/>
              <a:t> </a:t>
            </a:r>
            <a:r>
              <a:rPr lang="ru-RU" dirty="0" err="1"/>
              <a:t>көрсететін</a:t>
            </a:r>
            <a:r>
              <a:rPr lang="ru-RU" dirty="0"/>
              <a:t> </a:t>
            </a:r>
            <a:r>
              <a:rPr lang="ru-RU" dirty="0" err="1"/>
              <a:t>тәжірибе</a:t>
            </a:r>
            <a:r>
              <a:rPr lang="ru-RU" dirty="0"/>
              <a:t> </a:t>
            </a:r>
            <a:r>
              <a:rPr lang="ru-RU" dirty="0" err="1"/>
              <a:t>сызбасы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3132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651" y="169798"/>
            <a:ext cx="11728185" cy="2116201"/>
          </a:xfrm>
        </p:spPr>
        <p:txBody>
          <a:bodyPr/>
          <a:lstStyle/>
          <a:p>
            <a:pPr algn="just"/>
            <a:r>
              <a:rPr lang="ru-RU" b="1" dirty="0"/>
              <a:t>1944 ж., </a:t>
            </a:r>
            <a:r>
              <a:rPr lang="ru-RU" b="1" dirty="0" err="1"/>
              <a:t>Эвери</a:t>
            </a:r>
            <a:r>
              <a:rPr lang="ru-RU" b="1" dirty="0"/>
              <a:t>, </a:t>
            </a:r>
            <a:r>
              <a:rPr lang="ru-RU" b="1" dirty="0" err="1"/>
              <a:t>Маклеод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Маккартидің</a:t>
            </a:r>
            <a:r>
              <a:rPr lang="ru-RU" b="1" dirty="0"/>
              <a:t> </a:t>
            </a:r>
            <a:r>
              <a:rPr lang="ru-RU" b="1" dirty="0" err="1"/>
              <a:t>нәтижелері</a:t>
            </a:r>
            <a:r>
              <a:rPr lang="ru-RU" b="1" dirty="0"/>
              <a:t> </a:t>
            </a:r>
            <a:r>
              <a:rPr lang="ru-RU" b="1" dirty="0" err="1"/>
              <a:t>жарияланды</a:t>
            </a:r>
            <a:r>
              <a:rPr lang="ru-RU" b="1" dirty="0"/>
              <a:t>.</a:t>
            </a:r>
          </a:p>
          <a:p>
            <a:pPr algn="just"/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трансформациялайтын</a:t>
            </a:r>
            <a:r>
              <a:rPr lang="ru-RU" dirty="0"/>
              <a:t> </a:t>
            </a:r>
            <a:r>
              <a:rPr lang="ru-RU" dirty="0" err="1"/>
              <a:t>факторды</a:t>
            </a:r>
            <a:r>
              <a:rPr lang="ru-RU" dirty="0"/>
              <a:t> </a:t>
            </a:r>
            <a:r>
              <a:rPr lang="ru-RU" dirty="0" err="1"/>
              <a:t>бөліп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, </a:t>
            </a:r>
            <a:r>
              <a:rPr lang="ru-RU" dirty="0" err="1"/>
              <a:t>олардың</a:t>
            </a:r>
            <a:r>
              <a:rPr lang="ru-RU" dirty="0"/>
              <a:t> ДНҚ </a:t>
            </a:r>
            <a:r>
              <a:rPr lang="ru-RU" dirty="0" err="1"/>
              <a:t>молекулалары</a:t>
            </a:r>
            <a:r>
              <a:rPr lang="ru-RU" dirty="0"/>
              <a:t> </a:t>
            </a:r>
            <a:r>
              <a:rPr lang="ru-RU" dirty="0" err="1"/>
              <a:t>екенін</a:t>
            </a:r>
            <a:r>
              <a:rPr lang="ru-RU" dirty="0"/>
              <a:t> </a:t>
            </a:r>
            <a:r>
              <a:rPr lang="ru-RU" dirty="0" err="1"/>
              <a:t>көрсетті</a:t>
            </a:r>
            <a:r>
              <a:rPr lang="ru-RU" dirty="0"/>
              <a:t>.</a:t>
            </a:r>
          </a:p>
        </p:txBody>
      </p:sp>
      <p:pic>
        <p:nvPicPr>
          <p:cNvPr id="16386" name="Picture 2" descr="http://images.myshared.ru/4/49186/slide_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36" t="3928" r="6548" b="16007"/>
          <a:stretch/>
        </p:blipFill>
        <p:spPr bwMode="auto">
          <a:xfrm>
            <a:off x="2239041" y="1712633"/>
            <a:ext cx="7165758" cy="48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1509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493" y="338823"/>
            <a:ext cx="6289347" cy="6519177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err="1"/>
              <a:t>Алдымен</a:t>
            </a:r>
            <a:r>
              <a:rPr lang="ru-RU" dirty="0"/>
              <a:t> </a:t>
            </a:r>
            <a:r>
              <a:rPr lang="ru-RU" dirty="0" err="1"/>
              <a:t>зерттеушілер</a:t>
            </a:r>
            <a:r>
              <a:rPr lang="ru-RU" dirty="0"/>
              <a:t> </a:t>
            </a:r>
            <a:r>
              <a:rPr lang="ru-RU" dirty="0" err="1"/>
              <a:t>вирулентті</a:t>
            </a:r>
            <a:r>
              <a:rPr lang="ru-RU" dirty="0"/>
              <a:t> </a:t>
            </a:r>
            <a:r>
              <a:rPr lang="en-US" dirty="0"/>
              <a:t>IIIS </a:t>
            </a:r>
            <a:r>
              <a:rPr lang="ru-RU" dirty="0" err="1"/>
              <a:t>бактерияларының</a:t>
            </a:r>
            <a:r>
              <a:rPr lang="ru-RU" dirty="0"/>
              <a:t> </a:t>
            </a:r>
            <a:r>
              <a:rPr lang="ru-RU" dirty="0" err="1"/>
              <a:t>сұйық</a:t>
            </a:r>
            <a:r>
              <a:rPr lang="ru-RU" dirty="0"/>
              <a:t> </a:t>
            </a:r>
            <a:r>
              <a:rPr lang="ru-RU" dirty="0" err="1"/>
              <a:t>дақылдарын</a:t>
            </a:r>
            <a:r>
              <a:rPr lang="ru-RU" dirty="0"/>
              <a:t> (50 - 70 </a:t>
            </a:r>
            <a:r>
              <a:rPr lang="en-US" dirty="0"/>
              <a:t>L) </a:t>
            </a:r>
            <a:r>
              <a:rPr lang="ru-RU" dirty="0" err="1"/>
              <a:t>өсірді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Содан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жасушалар</a:t>
            </a:r>
            <a:r>
              <a:rPr lang="ru-RU" dirty="0"/>
              <a:t> </a:t>
            </a:r>
            <a:r>
              <a:rPr lang="ru-RU" dirty="0" err="1"/>
              <a:t>центрифугалау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 smtClean="0"/>
              <a:t>тұндырып</a:t>
            </a:r>
            <a:r>
              <a:rPr lang="ru-RU" dirty="0" smtClean="0"/>
              <a:t>, </a:t>
            </a:r>
            <a:r>
              <a:rPr lang="ru-RU" dirty="0" err="1"/>
              <a:t>қыздыру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 smtClean="0"/>
              <a:t>инактивтеді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 err="1"/>
              <a:t>Оларды</a:t>
            </a:r>
            <a:r>
              <a:rPr lang="ru-RU" dirty="0"/>
              <a:t> </a:t>
            </a:r>
            <a:r>
              <a:rPr lang="ru-RU" dirty="0" err="1"/>
              <a:t>ферментативті</a:t>
            </a:r>
            <a:r>
              <a:rPr lang="ru-RU" dirty="0"/>
              <a:t> </a:t>
            </a:r>
            <a:r>
              <a:rPr lang="ru-RU" dirty="0" err="1" smtClean="0"/>
              <a:t>өңдеуден</a:t>
            </a:r>
            <a:r>
              <a:rPr lang="ru-RU" dirty="0" smtClean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патогенді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 </a:t>
            </a:r>
            <a:r>
              <a:rPr lang="en-US" dirty="0"/>
              <a:t>IIR </a:t>
            </a:r>
            <a:r>
              <a:rPr lang="ru-RU" dirty="0" err="1" smtClean="0"/>
              <a:t>бактерияларын</a:t>
            </a:r>
            <a:r>
              <a:rPr lang="ru-RU" dirty="0" smtClean="0"/>
              <a:t> </a:t>
            </a:r>
            <a:r>
              <a:rPr lang="ru-RU" dirty="0" err="1" smtClean="0"/>
              <a:t>трансформациялау</a:t>
            </a:r>
            <a:r>
              <a:rPr lang="ru-RU" dirty="0" smtClean="0"/>
              <a:t> </a:t>
            </a:r>
            <a:r>
              <a:rPr lang="ru-RU" dirty="0" err="1" smtClean="0"/>
              <a:t>қабілетін</a:t>
            </a:r>
            <a:r>
              <a:rPr lang="ru-RU" dirty="0" smtClean="0"/>
              <a:t> </a:t>
            </a:r>
            <a:r>
              <a:rPr lang="ru-RU" dirty="0" err="1"/>
              <a:t>сақтаған</a:t>
            </a:r>
            <a:r>
              <a:rPr lang="ru-RU" dirty="0"/>
              <a:t> </a:t>
            </a:r>
            <a:r>
              <a:rPr lang="en-US" dirty="0"/>
              <a:t>IIIS </a:t>
            </a:r>
            <a:r>
              <a:rPr lang="ru-RU" dirty="0" err="1"/>
              <a:t>бактерияларының</a:t>
            </a:r>
            <a:r>
              <a:rPr lang="ru-RU" dirty="0" smtClean="0"/>
              <a:t> </a:t>
            </a:r>
            <a:r>
              <a:rPr lang="ru-RU" dirty="0" err="1"/>
              <a:t>еритін</a:t>
            </a:r>
            <a:r>
              <a:rPr lang="ru-RU" dirty="0"/>
              <a:t> фильтраты </a:t>
            </a:r>
            <a:r>
              <a:rPr lang="ru-RU" dirty="0" err="1"/>
              <a:t>алынды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Фильтрат </a:t>
            </a:r>
            <a:r>
              <a:rPr lang="ru-RU" dirty="0" err="1"/>
              <a:t>ақуыздарды</a:t>
            </a:r>
            <a:r>
              <a:rPr lang="ru-RU" dirty="0"/>
              <a:t> </a:t>
            </a:r>
            <a:r>
              <a:rPr lang="ru-RU" dirty="0" err="1"/>
              <a:t>бұзатын</a:t>
            </a:r>
            <a:r>
              <a:rPr lang="ru-RU" dirty="0"/>
              <a:t> протеаза </a:t>
            </a:r>
            <a:r>
              <a:rPr lang="ru-RU" dirty="0" err="1"/>
              <a:t>және</a:t>
            </a:r>
            <a:r>
              <a:rPr lang="ru-RU" dirty="0"/>
              <a:t> РНҚ </a:t>
            </a:r>
            <a:r>
              <a:rPr lang="ru-RU" dirty="0" err="1"/>
              <a:t>молекулаларын</a:t>
            </a:r>
            <a:r>
              <a:rPr lang="ru-RU" dirty="0"/>
              <a:t> </a:t>
            </a:r>
            <a:r>
              <a:rPr lang="ru-RU" dirty="0" err="1"/>
              <a:t>бұзатын</a:t>
            </a:r>
            <a:r>
              <a:rPr lang="ru-RU" dirty="0"/>
              <a:t> </a:t>
            </a:r>
            <a:r>
              <a:rPr lang="ru-RU" dirty="0" err="1"/>
              <a:t>рибонуклеаза</a:t>
            </a:r>
            <a:r>
              <a:rPr lang="ru-RU" dirty="0"/>
              <a:t> </a:t>
            </a:r>
            <a:r>
              <a:rPr lang="ru-RU" dirty="0" err="1"/>
              <a:t>ферментімен</a:t>
            </a:r>
            <a:r>
              <a:rPr lang="ru-RU" dirty="0"/>
              <a:t> </a:t>
            </a:r>
            <a:r>
              <a:rPr lang="ru-RU" dirty="0" err="1"/>
              <a:t>өңделді</a:t>
            </a:r>
            <a:r>
              <a:rPr lang="ru-RU" dirty="0"/>
              <a:t>, </a:t>
            </a:r>
            <a:r>
              <a:rPr lang="ru-RU" dirty="0" err="1"/>
              <a:t>сондықтан</a:t>
            </a:r>
            <a:r>
              <a:rPr lang="ru-RU" dirty="0"/>
              <a:t> </a:t>
            </a:r>
            <a:r>
              <a:rPr lang="ru-RU" dirty="0" err="1"/>
              <a:t>ақуыздар</a:t>
            </a:r>
            <a:r>
              <a:rPr lang="ru-RU" dirty="0"/>
              <a:t> да, РНҚ да </a:t>
            </a:r>
            <a:r>
              <a:rPr lang="ru-RU" dirty="0" err="1"/>
              <a:t>трансформациялаушы</a:t>
            </a:r>
            <a:r>
              <a:rPr lang="ru-RU" dirty="0"/>
              <a:t> фактор бола </a:t>
            </a:r>
            <a:r>
              <a:rPr lang="ru-RU" dirty="0" err="1"/>
              <a:t>алмады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Фильтратты</a:t>
            </a:r>
            <a:r>
              <a:rPr lang="ru-RU" dirty="0"/>
              <a:t> </a:t>
            </a:r>
            <a:r>
              <a:rPr lang="ru-RU" dirty="0" err="1" smtClean="0"/>
              <a:t>дезоксирибонуклеазбен</a:t>
            </a:r>
            <a:r>
              <a:rPr lang="ru-RU" dirty="0" smtClean="0"/>
              <a:t> </a:t>
            </a:r>
            <a:r>
              <a:rPr lang="ru-RU" dirty="0" err="1"/>
              <a:t>өңдегеннен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, </a:t>
            </a:r>
            <a:r>
              <a:rPr lang="ru-RU" dirty="0" err="1"/>
              <a:t>фильтраттың</a:t>
            </a:r>
            <a:r>
              <a:rPr lang="ru-RU" dirty="0"/>
              <a:t> </a:t>
            </a:r>
            <a:r>
              <a:rPr lang="ru-RU" dirty="0" err="1"/>
              <a:t>трансформациялық</a:t>
            </a:r>
            <a:r>
              <a:rPr lang="ru-RU" dirty="0"/>
              <a:t> </a:t>
            </a:r>
            <a:r>
              <a:rPr lang="ru-RU" dirty="0" err="1"/>
              <a:t>белсенділігі</a:t>
            </a:r>
            <a:r>
              <a:rPr lang="ru-RU" dirty="0"/>
              <a:t> </a:t>
            </a:r>
            <a:r>
              <a:rPr lang="ru-RU" dirty="0" err="1"/>
              <a:t>жоғалды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/>
              <a:t>Эвери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әріптестері</a:t>
            </a:r>
            <a:r>
              <a:rPr lang="ru-RU" dirty="0"/>
              <a:t> </a:t>
            </a:r>
            <a:r>
              <a:rPr lang="ru-RU" dirty="0" err="1"/>
              <a:t>трансформирлеуші</a:t>
            </a:r>
            <a:r>
              <a:rPr lang="ru-RU" dirty="0"/>
              <a:t> ​​фактор </a:t>
            </a:r>
            <a:r>
              <a:rPr lang="en-US" dirty="0"/>
              <a:t>IIR </a:t>
            </a:r>
            <a:r>
              <a:rPr lang="ru-RU" dirty="0" err="1"/>
              <a:t>типті</a:t>
            </a:r>
            <a:r>
              <a:rPr lang="ru-RU" dirty="0"/>
              <a:t> </a:t>
            </a:r>
            <a:r>
              <a:rPr lang="ru-RU" dirty="0" err="1"/>
              <a:t>жасушалармен</a:t>
            </a:r>
            <a:r>
              <a:rPr lang="ru-RU" dirty="0"/>
              <a:t> </a:t>
            </a:r>
            <a:r>
              <a:rPr lang="ru-RU" dirty="0" err="1"/>
              <a:t>өзара</a:t>
            </a:r>
            <a:r>
              <a:rPr lang="ru-RU" dirty="0"/>
              <a:t> </a:t>
            </a:r>
            <a:r>
              <a:rPr lang="ru-RU" dirty="0" err="1"/>
              <a:t>әрекеттеседі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осылайша</a:t>
            </a:r>
            <a:r>
              <a:rPr lang="ru-RU" dirty="0"/>
              <a:t> </a:t>
            </a:r>
            <a:r>
              <a:rPr lang="en-US" dirty="0"/>
              <a:t>IIIS </a:t>
            </a:r>
            <a:r>
              <a:rPr lang="ru-RU" dirty="0" err="1"/>
              <a:t>жасушаларының</a:t>
            </a:r>
            <a:r>
              <a:rPr lang="ru-RU" dirty="0"/>
              <a:t> </a:t>
            </a:r>
            <a:r>
              <a:rPr lang="ru-RU" dirty="0" err="1"/>
              <a:t>капсулаларында</a:t>
            </a:r>
            <a:r>
              <a:rPr lang="ru-RU" dirty="0"/>
              <a:t> </a:t>
            </a:r>
            <a:r>
              <a:rPr lang="ru-RU" dirty="0" err="1"/>
              <a:t>болатын</a:t>
            </a:r>
            <a:r>
              <a:rPr lang="ru-RU" dirty="0"/>
              <a:t> </a:t>
            </a:r>
            <a:r>
              <a:rPr lang="ru-RU" dirty="0" err="1"/>
              <a:t>полисахаридтің</a:t>
            </a:r>
            <a:r>
              <a:rPr lang="ru-RU" dirty="0"/>
              <a:t> </a:t>
            </a:r>
            <a:r>
              <a:rPr lang="ru-RU" dirty="0" err="1"/>
              <a:t>синтезіне</a:t>
            </a:r>
            <a:r>
              <a:rPr lang="ru-RU" dirty="0"/>
              <a:t> </a:t>
            </a:r>
            <a:r>
              <a:rPr lang="ru-RU" dirty="0" err="1"/>
              <a:t>әкелетін</a:t>
            </a:r>
            <a:r>
              <a:rPr lang="ru-RU" dirty="0"/>
              <a:t> </a:t>
            </a:r>
            <a:r>
              <a:rPr lang="ru-RU" dirty="0" err="1"/>
              <a:t>бірқатар</a:t>
            </a:r>
            <a:r>
              <a:rPr lang="ru-RU" dirty="0"/>
              <a:t> </a:t>
            </a:r>
            <a:r>
              <a:rPr lang="ru-RU" dirty="0" err="1"/>
              <a:t>ферментативті</a:t>
            </a:r>
            <a:r>
              <a:rPr lang="ru-RU" dirty="0"/>
              <a:t> </a:t>
            </a:r>
            <a:r>
              <a:rPr lang="ru-RU" dirty="0" err="1"/>
              <a:t>реакцияларды</a:t>
            </a:r>
            <a:r>
              <a:rPr lang="ru-RU" dirty="0"/>
              <a:t> </a:t>
            </a:r>
            <a:r>
              <a:rPr lang="ru-RU" dirty="0" err="1"/>
              <a:t>үйлестіреді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шешті</a:t>
            </a:r>
            <a:r>
              <a:rPr lang="ru-RU" dirty="0"/>
              <a:t>.</a:t>
            </a:r>
          </a:p>
          <a:p>
            <a:pPr algn="just"/>
            <a:r>
              <a:rPr lang="ru-RU" dirty="0" smtClean="0"/>
              <a:t>Трансформация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келесі</a:t>
            </a:r>
            <a:r>
              <a:rPr lang="ru-RU" dirty="0"/>
              <a:t> </a:t>
            </a:r>
            <a:r>
              <a:rPr lang="ru-RU" dirty="0" err="1"/>
              <a:t>ұрпақтың</a:t>
            </a:r>
            <a:r>
              <a:rPr lang="ru-RU" dirty="0"/>
              <a:t> </a:t>
            </a:r>
            <a:r>
              <a:rPr lang="ru-RU" dirty="0" err="1"/>
              <a:t>жасушалары</a:t>
            </a:r>
            <a:r>
              <a:rPr lang="ru-RU" dirty="0"/>
              <a:t> </a:t>
            </a:r>
            <a:r>
              <a:rPr lang="ru-RU" dirty="0" err="1"/>
              <a:t>инкапсуляцияға</a:t>
            </a:r>
            <a:r>
              <a:rPr lang="ru-RU" dirty="0"/>
              <a:t> </a:t>
            </a:r>
            <a:r>
              <a:rPr lang="ru-RU" dirty="0" err="1" smtClean="0"/>
              <a:t>ұшырайды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Введение в биологию (VIIIb): caenogenesis — LiveJour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2340" y="1"/>
            <a:ext cx="4065476" cy="675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6889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6951"/>
            <a:ext cx="10515600" cy="9146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00808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Херши</a:t>
            </a:r>
            <a:r>
              <a:rPr lang="ru-RU" dirty="0" smtClean="0">
                <a:solidFill>
                  <a:srgbClr val="00808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-Чейз </a:t>
            </a:r>
            <a:r>
              <a:rPr lang="ru-RU" dirty="0" err="1" smtClean="0">
                <a:solidFill>
                  <a:srgbClr val="00808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эксперименті</a:t>
            </a:r>
            <a:endParaRPr lang="ru-RU" dirty="0">
              <a:solidFill>
                <a:srgbClr val="00808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98" y="1364002"/>
            <a:ext cx="6420047" cy="5231308"/>
          </a:xfrm>
        </p:spPr>
        <p:txBody>
          <a:bodyPr/>
          <a:lstStyle/>
          <a:p>
            <a:pPr algn="just"/>
            <a:r>
              <a:rPr lang="ru-RU" dirty="0"/>
              <a:t>ДНҚ-</a:t>
            </a:r>
            <a:r>
              <a:rPr lang="ru-RU" dirty="0" err="1"/>
              <a:t>ның</a:t>
            </a:r>
            <a:r>
              <a:rPr lang="ru-RU" dirty="0"/>
              <a:t> </a:t>
            </a:r>
            <a:r>
              <a:rPr lang="ru-RU" dirty="0" err="1"/>
              <a:t>генетикалық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</a:t>
            </a:r>
            <a:r>
              <a:rPr lang="ru-RU" dirty="0" err="1"/>
              <a:t>тасымалдаушысы</a:t>
            </a:r>
            <a:r>
              <a:rPr lang="ru-RU" dirty="0"/>
              <a:t> </a:t>
            </a:r>
            <a:r>
              <a:rPr lang="ru-RU" dirty="0" err="1"/>
              <a:t>ретіндегі</a:t>
            </a:r>
            <a:r>
              <a:rPr lang="ru-RU" dirty="0"/>
              <a:t> </a:t>
            </a:r>
            <a:r>
              <a:rPr lang="ru-RU" dirty="0" err="1"/>
              <a:t>рөлінің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дәлелдері</a:t>
            </a:r>
            <a:r>
              <a:rPr lang="ru-RU" dirty="0"/>
              <a:t> </a:t>
            </a:r>
            <a:r>
              <a:rPr lang="ru-RU" dirty="0" err="1"/>
              <a:t>ішек</a:t>
            </a:r>
            <a:r>
              <a:rPr lang="ru-RU" dirty="0"/>
              <a:t> </a:t>
            </a:r>
            <a:r>
              <a:rPr lang="ru-RU" dirty="0" err="1"/>
              <a:t>таяқшасын</a:t>
            </a:r>
            <a:r>
              <a:rPr lang="ru-RU" dirty="0"/>
              <a:t> </a:t>
            </a:r>
            <a:r>
              <a:rPr lang="ru-RU" dirty="0" err="1"/>
              <a:t>зақымдайтын</a:t>
            </a:r>
            <a:r>
              <a:rPr lang="ru-RU" dirty="0"/>
              <a:t> </a:t>
            </a:r>
            <a:r>
              <a:rPr lang="en-US" dirty="0"/>
              <a:t>T2 </a:t>
            </a:r>
            <a:r>
              <a:rPr lang="ru-RU" dirty="0" err="1"/>
              <a:t>бактериофагты</a:t>
            </a:r>
            <a:r>
              <a:rPr lang="ru-RU" dirty="0"/>
              <a:t> </a:t>
            </a:r>
            <a:r>
              <a:rPr lang="ru-RU" dirty="0" err="1"/>
              <a:t>зерттеу</a:t>
            </a:r>
            <a:r>
              <a:rPr lang="ru-RU" dirty="0"/>
              <a:t> </a:t>
            </a:r>
            <a:r>
              <a:rPr lang="ru-RU" dirty="0" err="1"/>
              <a:t>кезінде</a:t>
            </a:r>
            <a:r>
              <a:rPr lang="ru-RU" dirty="0"/>
              <a:t> </a:t>
            </a:r>
            <a:r>
              <a:rPr lang="ru-RU" dirty="0" err="1"/>
              <a:t>алынды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фагтың</a:t>
            </a:r>
            <a:r>
              <a:rPr lang="ru-RU" dirty="0"/>
              <a:t> </a:t>
            </a:r>
            <a:r>
              <a:rPr lang="ru-RU" dirty="0" err="1" smtClean="0"/>
              <a:t>капсидінің</a:t>
            </a:r>
            <a:r>
              <a:rPr lang="ru-RU" dirty="0" smtClean="0"/>
              <a:t> </a:t>
            </a:r>
            <a:r>
              <a:rPr lang="ru-RU" dirty="0" err="1" smtClean="0"/>
              <a:t>белоктық</a:t>
            </a:r>
            <a:r>
              <a:rPr lang="ru-RU" dirty="0" smtClean="0"/>
              <a:t> </a:t>
            </a:r>
            <a:r>
              <a:rPr lang="ru-RU" dirty="0" err="1" smtClean="0"/>
              <a:t>басының</a:t>
            </a:r>
            <a:r>
              <a:rPr lang="ru-RU" dirty="0" smtClean="0"/>
              <a:t> </a:t>
            </a:r>
            <a:r>
              <a:rPr lang="ru-RU" dirty="0" err="1"/>
              <a:t>ішінде</a:t>
            </a:r>
            <a:r>
              <a:rPr lang="ru-RU" dirty="0"/>
              <a:t> ДНҚ </a:t>
            </a:r>
            <a:r>
              <a:rPr lang="ru-RU" dirty="0" err="1"/>
              <a:t>молекуласы</a:t>
            </a:r>
            <a:r>
              <a:rPr lang="ru-RU" dirty="0"/>
              <a:t> </a:t>
            </a:r>
            <a:r>
              <a:rPr lang="ru-RU" dirty="0" err="1"/>
              <a:t>орналасқан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1952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кейбір</a:t>
            </a:r>
            <a:r>
              <a:rPr lang="ru-RU" dirty="0"/>
              <a:t> Т-</a:t>
            </a:r>
            <a:r>
              <a:rPr lang="ru-RU" dirty="0" err="1"/>
              <a:t>бактериофагтардың</a:t>
            </a:r>
            <a:r>
              <a:rPr lang="ru-RU" dirty="0"/>
              <a:t>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 Т2 </a:t>
            </a:r>
            <a:r>
              <a:rPr lang="ru-RU" dirty="0" err="1"/>
              <a:t>фагтардың</a:t>
            </a:r>
            <a:r>
              <a:rPr lang="ru-RU" dirty="0"/>
              <a:t> </a:t>
            </a:r>
            <a:r>
              <a:rPr lang="ru-RU" dirty="0" err="1"/>
              <a:t>өмірлік</a:t>
            </a:r>
            <a:r>
              <a:rPr lang="ru-RU" dirty="0"/>
              <a:t> </a:t>
            </a:r>
            <a:r>
              <a:rPr lang="ru-RU" dirty="0" err="1"/>
              <a:t>циклі</a:t>
            </a:r>
            <a:r>
              <a:rPr lang="ru-RU" dirty="0"/>
              <a:t> </a:t>
            </a:r>
            <a:r>
              <a:rPr lang="ru-RU" dirty="0" err="1"/>
              <a:t>зерттелді</a:t>
            </a:r>
            <a:r>
              <a:rPr lang="ru-RU" dirty="0"/>
              <a:t>.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9458" name="Picture 2" descr="https://upload.wikimedia.org/wikipedia/commons/thumb/5/56/Tevenphage.svg/300px-Tevenphag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5595" y="1627148"/>
            <a:ext cx="4774557" cy="340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58656" y="5162816"/>
            <a:ext cx="3408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 smtClean="0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бактериофаг</a:t>
            </a:r>
            <a:r>
              <a:rPr lang="ru-RU" b="0" i="0" dirty="0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 smtClean="0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T2</a:t>
            </a:r>
            <a:r>
              <a:rPr lang="kk-KZ" b="0" i="0" dirty="0" smtClean="0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6666"/>
                </a:solidFill>
                <a:latin typeface="Arial" panose="020B0604020202020204" pitchFamily="34" charset="0"/>
              </a:rPr>
              <a:t>структурасы</a:t>
            </a:r>
            <a:r>
              <a:rPr lang="en-US" b="0" i="0" dirty="0" smtClean="0">
                <a:solidFill>
                  <a:srgbClr val="006666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001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07" y="525425"/>
            <a:ext cx="4576976" cy="223923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1952 </a:t>
            </a:r>
            <a:r>
              <a:rPr lang="ru-RU" dirty="0" err="1"/>
              <a:t>жылы</a:t>
            </a:r>
            <a:r>
              <a:rPr lang="ru-RU" dirty="0"/>
              <a:t> Альфред </a:t>
            </a:r>
            <a:r>
              <a:rPr lang="ru-RU" dirty="0" err="1"/>
              <a:t>Херши</a:t>
            </a:r>
            <a:r>
              <a:rPr lang="ru-RU" dirty="0"/>
              <a:t> мен Марта Чейз </a:t>
            </a:r>
            <a:r>
              <a:rPr lang="ru-RU" dirty="0" err="1"/>
              <a:t>фагтардың</a:t>
            </a:r>
            <a:r>
              <a:rPr lang="ru-RU" dirty="0"/>
              <a:t> </a:t>
            </a:r>
            <a:r>
              <a:rPr lang="ru-RU" dirty="0" err="1"/>
              <a:t>көбеюінде</a:t>
            </a:r>
            <a:r>
              <a:rPr lang="ru-RU" dirty="0"/>
              <a:t> ДНҚ-</a:t>
            </a:r>
            <a:r>
              <a:rPr lang="ru-RU" dirty="0" err="1"/>
              <a:t>ның</a:t>
            </a:r>
            <a:r>
              <a:rPr lang="ru-RU" dirty="0"/>
              <a:t>, </a:t>
            </a:r>
            <a:r>
              <a:rPr lang="ru-RU" dirty="0" err="1"/>
              <a:t>сондай-ақ</a:t>
            </a:r>
            <a:r>
              <a:rPr lang="ru-RU" dirty="0"/>
              <a:t> фаг </a:t>
            </a:r>
            <a:r>
              <a:rPr lang="ru-RU" dirty="0" err="1"/>
              <a:t>белоктарының</a:t>
            </a:r>
            <a:r>
              <a:rPr lang="ru-RU" dirty="0"/>
              <a:t> </a:t>
            </a:r>
            <a:r>
              <a:rPr lang="ru-RU" dirty="0" err="1"/>
              <a:t>ерекше</a:t>
            </a:r>
            <a:r>
              <a:rPr lang="ru-RU" dirty="0"/>
              <a:t> </a:t>
            </a:r>
            <a:r>
              <a:rPr lang="ru-RU" dirty="0" err="1"/>
              <a:t>рөл</a:t>
            </a:r>
            <a:r>
              <a:rPr lang="ru-RU" dirty="0"/>
              <a:t> </a:t>
            </a:r>
            <a:r>
              <a:rPr lang="ru-RU" dirty="0" err="1"/>
              <a:t>атқаратынын</a:t>
            </a:r>
            <a:r>
              <a:rPr lang="ru-RU" dirty="0"/>
              <a:t> </a:t>
            </a:r>
            <a:r>
              <a:rPr lang="ru-RU" dirty="0" err="1"/>
              <a:t>көрсетті</a:t>
            </a:r>
            <a:r>
              <a:rPr lang="ru-RU" dirty="0"/>
              <a:t>.</a:t>
            </a:r>
          </a:p>
        </p:txBody>
      </p:sp>
      <p:pic>
        <p:nvPicPr>
          <p:cNvPr id="20482" name="Picture 2" descr="http://biologylib.ru/books/item/f00/s00/z0000009/pic/000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782" y="436098"/>
            <a:ext cx="6687239" cy="572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files.school-collection.edu.ru/dlrstore/3614dc7e-1631-974e-9b4c-4429124537a1/00149192421681799/738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149" y="2905249"/>
            <a:ext cx="4497734" cy="359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6939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95517" y="770445"/>
            <a:ext cx="390955" cy="304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88567" y="764227"/>
            <a:ext cx="404855" cy="3109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88566" y="764227"/>
            <a:ext cx="405435" cy="317276"/>
          </a:xfrm>
          <a:custGeom>
            <a:avLst/>
            <a:gdLst/>
            <a:ahLst/>
            <a:cxnLst/>
            <a:rect l="l" t="t" r="r" b="b"/>
            <a:pathLst>
              <a:path w="355600" h="349884">
                <a:moveTo>
                  <a:pt x="355092" y="346709"/>
                </a:moveTo>
                <a:lnTo>
                  <a:pt x="355092" y="3047"/>
                </a:lnTo>
                <a:lnTo>
                  <a:pt x="352806" y="0"/>
                </a:lnTo>
                <a:lnTo>
                  <a:pt x="3048" y="0"/>
                </a:lnTo>
                <a:lnTo>
                  <a:pt x="0" y="3047"/>
                </a:lnTo>
                <a:lnTo>
                  <a:pt x="0" y="346709"/>
                </a:lnTo>
                <a:lnTo>
                  <a:pt x="3048" y="349757"/>
                </a:lnTo>
                <a:lnTo>
                  <a:pt x="6096" y="349757"/>
                </a:lnTo>
                <a:lnTo>
                  <a:pt x="6096" y="12953"/>
                </a:lnTo>
                <a:lnTo>
                  <a:pt x="12192" y="6857"/>
                </a:lnTo>
                <a:lnTo>
                  <a:pt x="12192" y="12953"/>
                </a:lnTo>
                <a:lnTo>
                  <a:pt x="342900" y="12953"/>
                </a:lnTo>
                <a:lnTo>
                  <a:pt x="342900" y="6857"/>
                </a:lnTo>
                <a:lnTo>
                  <a:pt x="348996" y="12953"/>
                </a:lnTo>
                <a:lnTo>
                  <a:pt x="348996" y="349757"/>
                </a:lnTo>
                <a:lnTo>
                  <a:pt x="352806" y="349757"/>
                </a:lnTo>
                <a:lnTo>
                  <a:pt x="355092" y="346709"/>
                </a:lnTo>
                <a:close/>
              </a:path>
              <a:path w="355600" h="349884">
                <a:moveTo>
                  <a:pt x="12192" y="12953"/>
                </a:moveTo>
                <a:lnTo>
                  <a:pt x="12192" y="6857"/>
                </a:lnTo>
                <a:lnTo>
                  <a:pt x="6096" y="12953"/>
                </a:lnTo>
                <a:lnTo>
                  <a:pt x="12192" y="12953"/>
                </a:lnTo>
                <a:close/>
              </a:path>
              <a:path w="355600" h="349884">
                <a:moveTo>
                  <a:pt x="12192" y="336803"/>
                </a:moveTo>
                <a:lnTo>
                  <a:pt x="12192" y="12953"/>
                </a:lnTo>
                <a:lnTo>
                  <a:pt x="6096" y="12953"/>
                </a:lnTo>
                <a:lnTo>
                  <a:pt x="6096" y="336803"/>
                </a:lnTo>
                <a:lnTo>
                  <a:pt x="12192" y="336803"/>
                </a:lnTo>
                <a:close/>
              </a:path>
              <a:path w="355600" h="349884">
                <a:moveTo>
                  <a:pt x="348996" y="336803"/>
                </a:moveTo>
                <a:lnTo>
                  <a:pt x="6096" y="336803"/>
                </a:lnTo>
                <a:lnTo>
                  <a:pt x="12192" y="342899"/>
                </a:lnTo>
                <a:lnTo>
                  <a:pt x="12192" y="349757"/>
                </a:lnTo>
                <a:lnTo>
                  <a:pt x="342900" y="349757"/>
                </a:lnTo>
                <a:lnTo>
                  <a:pt x="342900" y="342899"/>
                </a:lnTo>
                <a:lnTo>
                  <a:pt x="348996" y="336803"/>
                </a:lnTo>
                <a:close/>
              </a:path>
              <a:path w="355600" h="349884">
                <a:moveTo>
                  <a:pt x="12192" y="349757"/>
                </a:moveTo>
                <a:lnTo>
                  <a:pt x="12192" y="342899"/>
                </a:lnTo>
                <a:lnTo>
                  <a:pt x="6096" y="336803"/>
                </a:lnTo>
                <a:lnTo>
                  <a:pt x="6096" y="349757"/>
                </a:lnTo>
                <a:lnTo>
                  <a:pt x="12192" y="349757"/>
                </a:lnTo>
                <a:close/>
              </a:path>
              <a:path w="355600" h="349884">
                <a:moveTo>
                  <a:pt x="348996" y="12953"/>
                </a:moveTo>
                <a:lnTo>
                  <a:pt x="342900" y="6857"/>
                </a:lnTo>
                <a:lnTo>
                  <a:pt x="342900" y="12953"/>
                </a:lnTo>
                <a:lnTo>
                  <a:pt x="348996" y="12953"/>
                </a:lnTo>
                <a:close/>
              </a:path>
              <a:path w="355600" h="349884">
                <a:moveTo>
                  <a:pt x="348996" y="336803"/>
                </a:moveTo>
                <a:lnTo>
                  <a:pt x="348996" y="12953"/>
                </a:lnTo>
                <a:lnTo>
                  <a:pt x="342900" y="12953"/>
                </a:lnTo>
                <a:lnTo>
                  <a:pt x="342900" y="336803"/>
                </a:lnTo>
                <a:lnTo>
                  <a:pt x="348996" y="336803"/>
                </a:lnTo>
                <a:close/>
              </a:path>
              <a:path w="355600" h="349884">
                <a:moveTo>
                  <a:pt x="348996" y="349757"/>
                </a:moveTo>
                <a:lnTo>
                  <a:pt x="348996" y="336803"/>
                </a:lnTo>
                <a:lnTo>
                  <a:pt x="342900" y="342899"/>
                </a:lnTo>
                <a:lnTo>
                  <a:pt x="342900" y="349757"/>
                </a:lnTo>
                <a:lnTo>
                  <a:pt x="348996" y="349757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85285" y="787950"/>
            <a:ext cx="17593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Calibri"/>
                <a:cs typeface="Calibri"/>
              </a:rPr>
              <a:t>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01842" y="860964"/>
            <a:ext cx="390955" cy="2328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95891" y="856395"/>
            <a:ext cx="0" cy="314397"/>
          </a:xfrm>
          <a:custGeom>
            <a:avLst/>
            <a:gdLst/>
            <a:ahLst/>
            <a:cxnLst/>
            <a:rect l="l" t="t" r="r" b="b"/>
            <a:pathLst>
              <a:path h="346709">
                <a:moveTo>
                  <a:pt x="0" y="0"/>
                </a:moveTo>
                <a:lnTo>
                  <a:pt x="0" y="346529"/>
                </a:lnTo>
              </a:path>
            </a:pathLst>
          </a:custGeom>
          <a:ln w="3175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99510" y="855435"/>
            <a:ext cx="0" cy="238389"/>
          </a:xfrm>
          <a:custGeom>
            <a:avLst/>
            <a:gdLst/>
            <a:ahLst/>
            <a:cxnLst/>
            <a:rect l="l" t="t" r="r" b="b"/>
            <a:pathLst>
              <a:path h="262890">
                <a:moveTo>
                  <a:pt x="0" y="0"/>
                </a:moveTo>
                <a:lnTo>
                  <a:pt x="0" y="262890"/>
                </a:lnTo>
              </a:path>
            </a:pathLst>
          </a:custGeom>
          <a:ln w="3810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01682" y="858199"/>
            <a:ext cx="395299" cy="0"/>
          </a:xfrm>
          <a:custGeom>
            <a:avLst/>
            <a:gdLst/>
            <a:ahLst/>
            <a:cxnLst/>
            <a:rect l="l" t="t" r="r" b="b"/>
            <a:pathLst>
              <a:path w="346710">
                <a:moveTo>
                  <a:pt x="0" y="0"/>
                </a:moveTo>
                <a:lnTo>
                  <a:pt x="346710" y="0"/>
                </a:lnTo>
              </a:path>
            </a:pathLst>
          </a:custGeom>
          <a:ln w="6096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96982" y="856723"/>
            <a:ext cx="2896" cy="4607"/>
          </a:xfrm>
          <a:custGeom>
            <a:avLst/>
            <a:gdLst/>
            <a:ahLst/>
            <a:cxnLst/>
            <a:rect l="l" t="t" r="r" b="b"/>
            <a:pathLst>
              <a:path w="2539" h="5080">
                <a:moveTo>
                  <a:pt x="0" y="0"/>
                </a:moveTo>
                <a:lnTo>
                  <a:pt x="0" y="4676"/>
                </a:lnTo>
                <a:lnTo>
                  <a:pt x="2539" y="4676"/>
                </a:lnTo>
                <a:lnTo>
                  <a:pt x="2539" y="0"/>
                </a:lnTo>
                <a:lnTo>
                  <a:pt x="0" y="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01842" y="860964"/>
            <a:ext cx="397905" cy="2328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94023" y="855435"/>
            <a:ext cx="406159" cy="238389"/>
          </a:xfrm>
          <a:custGeom>
            <a:avLst/>
            <a:gdLst/>
            <a:ahLst/>
            <a:cxnLst/>
            <a:rect l="l" t="t" r="r" b="b"/>
            <a:pathLst>
              <a:path w="356235" h="262890">
                <a:moveTo>
                  <a:pt x="355853" y="262890"/>
                </a:moveTo>
                <a:lnTo>
                  <a:pt x="355853" y="2286"/>
                </a:lnTo>
                <a:lnTo>
                  <a:pt x="352805" y="0"/>
                </a:lnTo>
                <a:lnTo>
                  <a:pt x="3048" y="0"/>
                </a:lnTo>
                <a:lnTo>
                  <a:pt x="0" y="2286"/>
                </a:lnTo>
                <a:lnTo>
                  <a:pt x="0" y="262890"/>
                </a:lnTo>
                <a:lnTo>
                  <a:pt x="6857" y="262890"/>
                </a:lnTo>
                <a:lnTo>
                  <a:pt x="6857" y="12192"/>
                </a:lnTo>
                <a:lnTo>
                  <a:pt x="12953" y="6096"/>
                </a:lnTo>
                <a:lnTo>
                  <a:pt x="12953" y="12192"/>
                </a:lnTo>
                <a:lnTo>
                  <a:pt x="342900" y="12192"/>
                </a:lnTo>
                <a:lnTo>
                  <a:pt x="342900" y="6096"/>
                </a:lnTo>
                <a:lnTo>
                  <a:pt x="349757" y="12192"/>
                </a:lnTo>
                <a:lnTo>
                  <a:pt x="349757" y="262890"/>
                </a:lnTo>
                <a:lnTo>
                  <a:pt x="355853" y="262890"/>
                </a:lnTo>
                <a:close/>
              </a:path>
              <a:path w="356235" h="262890">
                <a:moveTo>
                  <a:pt x="12953" y="12192"/>
                </a:moveTo>
                <a:lnTo>
                  <a:pt x="12953" y="6096"/>
                </a:lnTo>
                <a:lnTo>
                  <a:pt x="6857" y="12192"/>
                </a:lnTo>
                <a:lnTo>
                  <a:pt x="12953" y="12192"/>
                </a:lnTo>
                <a:close/>
              </a:path>
              <a:path w="356235" h="262890">
                <a:moveTo>
                  <a:pt x="12953" y="262890"/>
                </a:moveTo>
                <a:lnTo>
                  <a:pt x="12953" y="12192"/>
                </a:lnTo>
                <a:lnTo>
                  <a:pt x="6857" y="12192"/>
                </a:lnTo>
                <a:lnTo>
                  <a:pt x="6857" y="262890"/>
                </a:lnTo>
                <a:lnTo>
                  <a:pt x="12953" y="262890"/>
                </a:lnTo>
                <a:close/>
              </a:path>
              <a:path w="356235" h="262890">
                <a:moveTo>
                  <a:pt x="349757" y="12192"/>
                </a:moveTo>
                <a:lnTo>
                  <a:pt x="342900" y="6096"/>
                </a:lnTo>
                <a:lnTo>
                  <a:pt x="342900" y="12192"/>
                </a:lnTo>
                <a:lnTo>
                  <a:pt x="349757" y="12192"/>
                </a:lnTo>
                <a:close/>
              </a:path>
              <a:path w="356235" h="262890">
                <a:moveTo>
                  <a:pt x="349757" y="262890"/>
                </a:moveTo>
                <a:lnTo>
                  <a:pt x="349757" y="12192"/>
                </a:lnTo>
                <a:lnTo>
                  <a:pt x="342900" y="12192"/>
                </a:lnTo>
                <a:lnTo>
                  <a:pt x="342900" y="262890"/>
                </a:lnTo>
                <a:lnTo>
                  <a:pt x="349757" y="26289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690742" y="879159"/>
            <a:ext cx="18606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94316" y="1075168"/>
            <a:ext cx="637690" cy="186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86917" y="1069640"/>
            <a:ext cx="652040" cy="241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87365" y="1069640"/>
            <a:ext cx="651591" cy="24184"/>
          </a:xfrm>
          <a:custGeom>
            <a:avLst/>
            <a:gdLst/>
            <a:ahLst/>
            <a:cxnLst/>
            <a:rect l="l" t="t" r="r" b="b"/>
            <a:pathLst>
              <a:path w="571500" h="26669">
                <a:moveTo>
                  <a:pt x="571500" y="26670"/>
                </a:moveTo>
                <a:lnTo>
                  <a:pt x="571500" y="3047"/>
                </a:lnTo>
                <a:lnTo>
                  <a:pt x="568451" y="0"/>
                </a:lnTo>
                <a:lnTo>
                  <a:pt x="3047" y="0"/>
                </a:lnTo>
                <a:lnTo>
                  <a:pt x="0" y="3047"/>
                </a:lnTo>
                <a:lnTo>
                  <a:pt x="0" y="26670"/>
                </a:lnTo>
                <a:lnTo>
                  <a:pt x="6095" y="26670"/>
                </a:lnTo>
                <a:lnTo>
                  <a:pt x="6095" y="12953"/>
                </a:lnTo>
                <a:lnTo>
                  <a:pt x="12953" y="6095"/>
                </a:lnTo>
                <a:lnTo>
                  <a:pt x="12953" y="12953"/>
                </a:lnTo>
                <a:lnTo>
                  <a:pt x="558546" y="12953"/>
                </a:lnTo>
                <a:lnTo>
                  <a:pt x="558546" y="6095"/>
                </a:lnTo>
                <a:lnTo>
                  <a:pt x="565403" y="12953"/>
                </a:lnTo>
                <a:lnTo>
                  <a:pt x="565403" y="26670"/>
                </a:lnTo>
                <a:lnTo>
                  <a:pt x="571500" y="26670"/>
                </a:lnTo>
                <a:close/>
              </a:path>
              <a:path w="571500" h="26669">
                <a:moveTo>
                  <a:pt x="12953" y="12953"/>
                </a:moveTo>
                <a:lnTo>
                  <a:pt x="12953" y="6095"/>
                </a:lnTo>
                <a:lnTo>
                  <a:pt x="6095" y="12953"/>
                </a:lnTo>
                <a:lnTo>
                  <a:pt x="12953" y="12953"/>
                </a:lnTo>
                <a:close/>
              </a:path>
              <a:path w="571500" h="26669">
                <a:moveTo>
                  <a:pt x="12953" y="26670"/>
                </a:moveTo>
                <a:lnTo>
                  <a:pt x="12953" y="12953"/>
                </a:lnTo>
                <a:lnTo>
                  <a:pt x="6095" y="12953"/>
                </a:lnTo>
                <a:lnTo>
                  <a:pt x="6095" y="26670"/>
                </a:lnTo>
                <a:lnTo>
                  <a:pt x="12953" y="26670"/>
                </a:lnTo>
                <a:close/>
              </a:path>
              <a:path w="571500" h="26669">
                <a:moveTo>
                  <a:pt x="565403" y="12953"/>
                </a:moveTo>
                <a:lnTo>
                  <a:pt x="558546" y="6095"/>
                </a:lnTo>
                <a:lnTo>
                  <a:pt x="558546" y="12953"/>
                </a:lnTo>
                <a:lnTo>
                  <a:pt x="565403" y="12953"/>
                </a:lnTo>
                <a:close/>
              </a:path>
              <a:path w="571500" h="26669">
                <a:moveTo>
                  <a:pt x="565403" y="26670"/>
                </a:moveTo>
                <a:lnTo>
                  <a:pt x="565403" y="12953"/>
                </a:lnTo>
                <a:lnTo>
                  <a:pt x="558546" y="12953"/>
                </a:lnTo>
                <a:lnTo>
                  <a:pt x="558546" y="26670"/>
                </a:lnTo>
                <a:lnTo>
                  <a:pt x="565403" y="2667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86472" y="1075168"/>
            <a:ext cx="376185" cy="186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80232" y="1069640"/>
            <a:ext cx="390955" cy="241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79521" y="1069640"/>
            <a:ext cx="390955" cy="24184"/>
          </a:xfrm>
          <a:custGeom>
            <a:avLst/>
            <a:gdLst/>
            <a:ahLst/>
            <a:cxnLst/>
            <a:rect l="l" t="t" r="r" b="b"/>
            <a:pathLst>
              <a:path w="342900" h="26669">
                <a:moveTo>
                  <a:pt x="342900" y="26670"/>
                </a:moveTo>
                <a:lnTo>
                  <a:pt x="342900" y="3047"/>
                </a:lnTo>
                <a:lnTo>
                  <a:pt x="339851" y="0"/>
                </a:lnTo>
                <a:lnTo>
                  <a:pt x="3048" y="0"/>
                </a:lnTo>
                <a:lnTo>
                  <a:pt x="0" y="3047"/>
                </a:lnTo>
                <a:lnTo>
                  <a:pt x="0" y="26670"/>
                </a:lnTo>
                <a:lnTo>
                  <a:pt x="6096" y="26670"/>
                </a:lnTo>
                <a:lnTo>
                  <a:pt x="6096" y="12953"/>
                </a:lnTo>
                <a:lnTo>
                  <a:pt x="12192" y="6095"/>
                </a:lnTo>
                <a:lnTo>
                  <a:pt x="12192" y="12953"/>
                </a:lnTo>
                <a:lnTo>
                  <a:pt x="329946" y="12953"/>
                </a:lnTo>
                <a:lnTo>
                  <a:pt x="329946" y="6095"/>
                </a:lnTo>
                <a:lnTo>
                  <a:pt x="336042" y="12953"/>
                </a:lnTo>
                <a:lnTo>
                  <a:pt x="336042" y="26670"/>
                </a:lnTo>
                <a:lnTo>
                  <a:pt x="342900" y="26670"/>
                </a:lnTo>
                <a:close/>
              </a:path>
              <a:path w="342900" h="26669">
                <a:moveTo>
                  <a:pt x="12192" y="12953"/>
                </a:moveTo>
                <a:lnTo>
                  <a:pt x="12192" y="6095"/>
                </a:lnTo>
                <a:lnTo>
                  <a:pt x="6096" y="12953"/>
                </a:lnTo>
                <a:lnTo>
                  <a:pt x="12192" y="12953"/>
                </a:lnTo>
                <a:close/>
              </a:path>
              <a:path w="342900" h="26669">
                <a:moveTo>
                  <a:pt x="12192" y="26670"/>
                </a:moveTo>
                <a:lnTo>
                  <a:pt x="12192" y="12953"/>
                </a:lnTo>
                <a:lnTo>
                  <a:pt x="6096" y="12953"/>
                </a:lnTo>
                <a:lnTo>
                  <a:pt x="6096" y="26670"/>
                </a:lnTo>
                <a:lnTo>
                  <a:pt x="12192" y="26670"/>
                </a:lnTo>
                <a:close/>
              </a:path>
              <a:path w="342900" h="26669">
                <a:moveTo>
                  <a:pt x="336042" y="12953"/>
                </a:moveTo>
                <a:lnTo>
                  <a:pt x="329946" y="6095"/>
                </a:lnTo>
                <a:lnTo>
                  <a:pt x="329946" y="12953"/>
                </a:lnTo>
                <a:lnTo>
                  <a:pt x="336042" y="12953"/>
                </a:lnTo>
                <a:close/>
              </a:path>
              <a:path w="342900" h="26669">
                <a:moveTo>
                  <a:pt x="336042" y="26670"/>
                </a:moveTo>
                <a:lnTo>
                  <a:pt x="336042" y="12953"/>
                </a:lnTo>
                <a:lnTo>
                  <a:pt x="329946" y="12953"/>
                </a:lnTo>
                <a:lnTo>
                  <a:pt x="329946" y="26670"/>
                </a:lnTo>
                <a:lnTo>
                  <a:pt x="336042" y="2667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90994" y="997778"/>
            <a:ext cx="0" cy="138196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12191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02467" y="1075168"/>
            <a:ext cx="377054" cy="186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95069" y="1069640"/>
            <a:ext cx="391403" cy="241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95517" y="1069640"/>
            <a:ext cx="390955" cy="24184"/>
          </a:xfrm>
          <a:custGeom>
            <a:avLst/>
            <a:gdLst/>
            <a:ahLst/>
            <a:cxnLst/>
            <a:rect l="l" t="t" r="r" b="b"/>
            <a:pathLst>
              <a:path w="342900" h="26669">
                <a:moveTo>
                  <a:pt x="342900" y="26670"/>
                </a:moveTo>
                <a:lnTo>
                  <a:pt x="342900" y="3047"/>
                </a:lnTo>
                <a:lnTo>
                  <a:pt x="339851" y="0"/>
                </a:lnTo>
                <a:lnTo>
                  <a:pt x="3048" y="0"/>
                </a:lnTo>
                <a:lnTo>
                  <a:pt x="0" y="3047"/>
                </a:lnTo>
                <a:lnTo>
                  <a:pt x="0" y="26670"/>
                </a:lnTo>
                <a:lnTo>
                  <a:pt x="6096" y="26670"/>
                </a:lnTo>
                <a:lnTo>
                  <a:pt x="6096" y="12953"/>
                </a:lnTo>
                <a:lnTo>
                  <a:pt x="12953" y="6095"/>
                </a:lnTo>
                <a:lnTo>
                  <a:pt x="12953" y="12953"/>
                </a:lnTo>
                <a:lnTo>
                  <a:pt x="329946" y="12953"/>
                </a:lnTo>
                <a:lnTo>
                  <a:pt x="329946" y="6095"/>
                </a:lnTo>
                <a:lnTo>
                  <a:pt x="336803" y="12953"/>
                </a:lnTo>
                <a:lnTo>
                  <a:pt x="336803" y="26670"/>
                </a:lnTo>
                <a:lnTo>
                  <a:pt x="342900" y="26670"/>
                </a:lnTo>
                <a:close/>
              </a:path>
              <a:path w="342900" h="26669">
                <a:moveTo>
                  <a:pt x="12953" y="12953"/>
                </a:moveTo>
                <a:lnTo>
                  <a:pt x="12953" y="6095"/>
                </a:lnTo>
                <a:lnTo>
                  <a:pt x="6096" y="12953"/>
                </a:lnTo>
                <a:lnTo>
                  <a:pt x="12953" y="12953"/>
                </a:lnTo>
                <a:close/>
              </a:path>
              <a:path w="342900" h="26669">
                <a:moveTo>
                  <a:pt x="12953" y="26670"/>
                </a:moveTo>
                <a:lnTo>
                  <a:pt x="12953" y="12953"/>
                </a:lnTo>
                <a:lnTo>
                  <a:pt x="6096" y="12953"/>
                </a:lnTo>
                <a:lnTo>
                  <a:pt x="6096" y="26670"/>
                </a:lnTo>
                <a:lnTo>
                  <a:pt x="12953" y="26670"/>
                </a:lnTo>
                <a:close/>
              </a:path>
              <a:path w="342900" h="26669">
                <a:moveTo>
                  <a:pt x="336803" y="12953"/>
                </a:moveTo>
                <a:lnTo>
                  <a:pt x="329946" y="6095"/>
                </a:lnTo>
                <a:lnTo>
                  <a:pt x="329946" y="12953"/>
                </a:lnTo>
                <a:lnTo>
                  <a:pt x="336803" y="12953"/>
                </a:lnTo>
                <a:close/>
              </a:path>
              <a:path w="342900" h="26669">
                <a:moveTo>
                  <a:pt x="336803" y="26670"/>
                </a:moveTo>
                <a:lnTo>
                  <a:pt x="336803" y="12953"/>
                </a:lnTo>
                <a:lnTo>
                  <a:pt x="329946" y="12953"/>
                </a:lnTo>
                <a:lnTo>
                  <a:pt x="329946" y="26670"/>
                </a:lnTo>
                <a:lnTo>
                  <a:pt x="336803" y="2667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98277" y="1077242"/>
            <a:ext cx="31856" cy="16699"/>
          </a:xfrm>
          <a:custGeom>
            <a:avLst/>
            <a:gdLst/>
            <a:ahLst/>
            <a:cxnLst/>
            <a:rect l="l" t="t" r="r" b="b"/>
            <a:pathLst>
              <a:path w="27939" h="18415">
                <a:moveTo>
                  <a:pt x="27431" y="9143"/>
                </a:moveTo>
                <a:lnTo>
                  <a:pt x="18287" y="0"/>
                </a:lnTo>
                <a:lnTo>
                  <a:pt x="0" y="18287"/>
                </a:lnTo>
                <a:lnTo>
                  <a:pt x="18287" y="18287"/>
                </a:lnTo>
                <a:lnTo>
                  <a:pt x="27431" y="9143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98277" y="1077242"/>
            <a:ext cx="31856" cy="16699"/>
          </a:xfrm>
          <a:custGeom>
            <a:avLst/>
            <a:gdLst/>
            <a:ahLst/>
            <a:cxnLst/>
            <a:rect l="l" t="t" r="r" b="b"/>
            <a:pathLst>
              <a:path w="27939" h="18415">
                <a:moveTo>
                  <a:pt x="27431" y="9143"/>
                </a:moveTo>
                <a:lnTo>
                  <a:pt x="18287" y="0"/>
                </a:lnTo>
                <a:lnTo>
                  <a:pt x="0" y="18287"/>
                </a:lnTo>
                <a:lnTo>
                  <a:pt x="18287" y="18287"/>
                </a:lnTo>
                <a:lnTo>
                  <a:pt x="27431" y="9143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36974" y="1050985"/>
            <a:ext cx="64435" cy="43186"/>
          </a:xfrm>
          <a:custGeom>
            <a:avLst/>
            <a:gdLst/>
            <a:ahLst/>
            <a:cxnLst/>
            <a:rect l="l" t="t" r="r" b="b"/>
            <a:pathLst>
              <a:path w="56514" h="47625">
                <a:moveTo>
                  <a:pt x="56055" y="9143"/>
                </a:moveTo>
                <a:lnTo>
                  <a:pt x="46911" y="0"/>
                </a:lnTo>
                <a:lnTo>
                  <a:pt x="0" y="47244"/>
                </a:lnTo>
                <a:lnTo>
                  <a:pt x="17955" y="47244"/>
                </a:lnTo>
                <a:lnTo>
                  <a:pt x="56055" y="9143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36974" y="1050985"/>
            <a:ext cx="64435" cy="43186"/>
          </a:xfrm>
          <a:custGeom>
            <a:avLst/>
            <a:gdLst/>
            <a:ahLst/>
            <a:cxnLst/>
            <a:rect l="l" t="t" r="r" b="b"/>
            <a:pathLst>
              <a:path w="56514" h="47625">
                <a:moveTo>
                  <a:pt x="56055" y="9143"/>
                </a:moveTo>
                <a:lnTo>
                  <a:pt x="46911" y="0"/>
                </a:lnTo>
                <a:lnTo>
                  <a:pt x="0" y="47244"/>
                </a:lnTo>
                <a:lnTo>
                  <a:pt x="17955" y="47244"/>
                </a:lnTo>
                <a:lnTo>
                  <a:pt x="56055" y="9143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28758" y="770445"/>
            <a:ext cx="390955" cy="304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21808" y="764227"/>
            <a:ext cx="405724" cy="3109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21808" y="764227"/>
            <a:ext cx="406159" cy="317276"/>
          </a:xfrm>
          <a:custGeom>
            <a:avLst/>
            <a:gdLst/>
            <a:ahLst/>
            <a:cxnLst/>
            <a:rect l="l" t="t" r="r" b="b"/>
            <a:pathLst>
              <a:path w="356235" h="349884">
                <a:moveTo>
                  <a:pt x="355854" y="346709"/>
                </a:moveTo>
                <a:lnTo>
                  <a:pt x="355854" y="3047"/>
                </a:lnTo>
                <a:lnTo>
                  <a:pt x="352806" y="0"/>
                </a:lnTo>
                <a:lnTo>
                  <a:pt x="3047" y="0"/>
                </a:lnTo>
                <a:lnTo>
                  <a:pt x="0" y="3047"/>
                </a:lnTo>
                <a:lnTo>
                  <a:pt x="0" y="346709"/>
                </a:lnTo>
                <a:lnTo>
                  <a:pt x="3047" y="349757"/>
                </a:lnTo>
                <a:lnTo>
                  <a:pt x="6096" y="349757"/>
                </a:lnTo>
                <a:lnTo>
                  <a:pt x="6096" y="12953"/>
                </a:lnTo>
                <a:lnTo>
                  <a:pt x="12953" y="6857"/>
                </a:lnTo>
                <a:lnTo>
                  <a:pt x="12953" y="12953"/>
                </a:lnTo>
                <a:lnTo>
                  <a:pt x="342900" y="12953"/>
                </a:lnTo>
                <a:lnTo>
                  <a:pt x="342900" y="6857"/>
                </a:lnTo>
                <a:lnTo>
                  <a:pt x="348995" y="12953"/>
                </a:lnTo>
                <a:lnTo>
                  <a:pt x="348995" y="349757"/>
                </a:lnTo>
                <a:lnTo>
                  <a:pt x="352806" y="349757"/>
                </a:lnTo>
                <a:lnTo>
                  <a:pt x="355854" y="346709"/>
                </a:lnTo>
                <a:close/>
              </a:path>
              <a:path w="356235" h="349884">
                <a:moveTo>
                  <a:pt x="12953" y="12953"/>
                </a:moveTo>
                <a:lnTo>
                  <a:pt x="12953" y="6857"/>
                </a:lnTo>
                <a:lnTo>
                  <a:pt x="6096" y="12953"/>
                </a:lnTo>
                <a:lnTo>
                  <a:pt x="12953" y="12953"/>
                </a:lnTo>
                <a:close/>
              </a:path>
              <a:path w="356235" h="349884">
                <a:moveTo>
                  <a:pt x="12953" y="336803"/>
                </a:moveTo>
                <a:lnTo>
                  <a:pt x="12953" y="12953"/>
                </a:lnTo>
                <a:lnTo>
                  <a:pt x="6096" y="12953"/>
                </a:lnTo>
                <a:lnTo>
                  <a:pt x="6096" y="336803"/>
                </a:lnTo>
                <a:lnTo>
                  <a:pt x="12953" y="336803"/>
                </a:lnTo>
                <a:close/>
              </a:path>
              <a:path w="356235" h="349884">
                <a:moveTo>
                  <a:pt x="348995" y="336803"/>
                </a:moveTo>
                <a:lnTo>
                  <a:pt x="6096" y="336803"/>
                </a:lnTo>
                <a:lnTo>
                  <a:pt x="12953" y="342899"/>
                </a:lnTo>
                <a:lnTo>
                  <a:pt x="12953" y="349757"/>
                </a:lnTo>
                <a:lnTo>
                  <a:pt x="342900" y="349757"/>
                </a:lnTo>
                <a:lnTo>
                  <a:pt x="342900" y="342899"/>
                </a:lnTo>
                <a:lnTo>
                  <a:pt x="348995" y="336803"/>
                </a:lnTo>
                <a:close/>
              </a:path>
              <a:path w="356235" h="349884">
                <a:moveTo>
                  <a:pt x="12953" y="349757"/>
                </a:moveTo>
                <a:lnTo>
                  <a:pt x="12953" y="342899"/>
                </a:lnTo>
                <a:lnTo>
                  <a:pt x="6096" y="336803"/>
                </a:lnTo>
                <a:lnTo>
                  <a:pt x="6096" y="349757"/>
                </a:lnTo>
                <a:lnTo>
                  <a:pt x="12953" y="349757"/>
                </a:lnTo>
                <a:close/>
              </a:path>
              <a:path w="356235" h="349884">
                <a:moveTo>
                  <a:pt x="348995" y="12953"/>
                </a:moveTo>
                <a:lnTo>
                  <a:pt x="342900" y="6857"/>
                </a:lnTo>
                <a:lnTo>
                  <a:pt x="342900" y="12953"/>
                </a:lnTo>
                <a:lnTo>
                  <a:pt x="348995" y="12953"/>
                </a:lnTo>
                <a:close/>
              </a:path>
              <a:path w="356235" h="349884">
                <a:moveTo>
                  <a:pt x="348995" y="336803"/>
                </a:moveTo>
                <a:lnTo>
                  <a:pt x="348995" y="12953"/>
                </a:lnTo>
                <a:lnTo>
                  <a:pt x="342900" y="12953"/>
                </a:lnTo>
                <a:lnTo>
                  <a:pt x="342900" y="336803"/>
                </a:lnTo>
                <a:lnTo>
                  <a:pt x="348995" y="336803"/>
                </a:lnTo>
                <a:close/>
              </a:path>
              <a:path w="356235" h="349884">
                <a:moveTo>
                  <a:pt x="348995" y="349757"/>
                </a:moveTo>
                <a:lnTo>
                  <a:pt x="348995" y="336803"/>
                </a:lnTo>
                <a:lnTo>
                  <a:pt x="342900" y="342899"/>
                </a:lnTo>
                <a:lnTo>
                  <a:pt x="342900" y="349757"/>
                </a:lnTo>
                <a:lnTo>
                  <a:pt x="348995" y="349757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818527" y="787950"/>
            <a:ext cx="17593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Calibri"/>
                <a:cs typeface="Calibri"/>
              </a:rPr>
              <a:t>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435083" y="860964"/>
            <a:ext cx="390955" cy="2328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29712" y="856254"/>
            <a:ext cx="0" cy="314973"/>
          </a:xfrm>
          <a:custGeom>
            <a:avLst/>
            <a:gdLst/>
            <a:ahLst/>
            <a:cxnLst/>
            <a:rect l="l" t="t" r="r" b="b"/>
            <a:pathLst>
              <a:path h="347344">
                <a:moveTo>
                  <a:pt x="0" y="0"/>
                </a:moveTo>
                <a:lnTo>
                  <a:pt x="0" y="346892"/>
                </a:lnTo>
              </a:path>
            </a:pathLst>
          </a:custGeom>
          <a:ln w="3175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33332" y="855435"/>
            <a:ext cx="0" cy="238389"/>
          </a:xfrm>
          <a:custGeom>
            <a:avLst/>
            <a:gdLst/>
            <a:ahLst/>
            <a:cxnLst/>
            <a:rect l="l" t="t" r="r" b="b"/>
            <a:pathLst>
              <a:path h="262890">
                <a:moveTo>
                  <a:pt x="0" y="0"/>
                </a:moveTo>
                <a:lnTo>
                  <a:pt x="0" y="262890"/>
                </a:lnTo>
              </a:path>
            </a:pathLst>
          </a:custGeom>
          <a:ln w="3810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35503" y="858199"/>
            <a:ext cx="393851" cy="0"/>
          </a:xfrm>
          <a:custGeom>
            <a:avLst/>
            <a:gdLst/>
            <a:ahLst/>
            <a:cxnLst/>
            <a:rect l="l" t="t" r="r" b="b"/>
            <a:pathLst>
              <a:path w="345439">
                <a:moveTo>
                  <a:pt x="0" y="0"/>
                </a:moveTo>
                <a:lnTo>
                  <a:pt x="345439" y="0"/>
                </a:lnTo>
              </a:path>
            </a:pathLst>
          </a:custGeom>
          <a:ln w="6096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29354" y="856636"/>
            <a:ext cx="4344" cy="4607"/>
          </a:xfrm>
          <a:custGeom>
            <a:avLst/>
            <a:gdLst/>
            <a:ahLst/>
            <a:cxnLst/>
            <a:rect l="l" t="t" r="r" b="b"/>
            <a:pathLst>
              <a:path w="3810" h="5080">
                <a:moveTo>
                  <a:pt x="0" y="0"/>
                </a:moveTo>
                <a:lnTo>
                  <a:pt x="0" y="4772"/>
                </a:lnTo>
                <a:lnTo>
                  <a:pt x="3810" y="4772"/>
                </a:lnTo>
                <a:lnTo>
                  <a:pt x="381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35083" y="860964"/>
            <a:ext cx="397905" cy="2328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28133" y="855435"/>
            <a:ext cx="405435" cy="238389"/>
          </a:xfrm>
          <a:custGeom>
            <a:avLst/>
            <a:gdLst/>
            <a:ahLst/>
            <a:cxnLst/>
            <a:rect l="l" t="t" r="r" b="b"/>
            <a:pathLst>
              <a:path w="355600" h="262890">
                <a:moveTo>
                  <a:pt x="355092" y="262890"/>
                </a:moveTo>
                <a:lnTo>
                  <a:pt x="355092" y="2286"/>
                </a:lnTo>
                <a:lnTo>
                  <a:pt x="352044" y="0"/>
                </a:lnTo>
                <a:lnTo>
                  <a:pt x="2286" y="0"/>
                </a:lnTo>
                <a:lnTo>
                  <a:pt x="0" y="2286"/>
                </a:lnTo>
                <a:lnTo>
                  <a:pt x="0" y="262890"/>
                </a:lnTo>
                <a:lnTo>
                  <a:pt x="6095" y="262890"/>
                </a:lnTo>
                <a:lnTo>
                  <a:pt x="6095" y="12192"/>
                </a:lnTo>
                <a:lnTo>
                  <a:pt x="12192" y="6096"/>
                </a:lnTo>
                <a:lnTo>
                  <a:pt x="12192" y="12192"/>
                </a:lnTo>
                <a:lnTo>
                  <a:pt x="342900" y="12192"/>
                </a:lnTo>
                <a:lnTo>
                  <a:pt x="342900" y="6096"/>
                </a:lnTo>
                <a:lnTo>
                  <a:pt x="348995" y="12192"/>
                </a:lnTo>
                <a:lnTo>
                  <a:pt x="348995" y="262890"/>
                </a:lnTo>
                <a:lnTo>
                  <a:pt x="355092" y="262890"/>
                </a:lnTo>
                <a:close/>
              </a:path>
              <a:path w="355600" h="262890">
                <a:moveTo>
                  <a:pt x="12192" y="12192"/>
                </a:moveTo>
                <a:lnTo>
                  <a:pt x="12192" y="6096"/>
                </a:lnTo>
                <a:lnTo>
                  <a:pt x="6095" y="12192"/>
                </a:lnTo>
                <a:lnTo>
                  <a:pt x="12192" y="12192"/>
                </a:lnTo>
                <a:close/>
              </a:path>
              <a:path w="355600" h="262890">
                <a:moveTo>
                  <a:pt x="12192" y="262890"/>
                </a:moveTo>
                <a:lnTo>
                  <a:pt x="12192" y="12192"/>
                </a:lnTo>
                <a:lnTo>
                  <a:pt x="6095" y="12192"/>
                </a:lnTo>
                <a:lnTo>
                  <a:pt x="6095" y="262890"/>
                </a:lnTo>
                <a:lnTo>
                  <a:pt x="12192" y="262890"/>
                </a:lnTo>
                <a:close/>
              </a:path>
              <a:path w="355600" h="262890">
                <a:moveTo>
                  <a:pt x="348995" y="12192"/>
                </a:moveTo>
                <a:lnTo>
                  <a:pt x="342900" y="6096"/>
                </a:lnTo>
                <a:lnTo>
                  <a:pt x="342900" y="12192"/>
                </a:lnTo>
                <a:lnTo>
                  <a:pt x="348995" y="12192"/>
                </a:lnTo>
                <a:close/>
              </a:path>
              <a:path w="355600" h="262890">
                <a:moveTo>
                  <a:pt x="348995" y="262890"/>
                </a:moveTo>
                <a:lnTo>
                  <a:pt x="348995" y="12192"/>
                </a:lnTo>
                <a:lnTo>
                  <a:pt x="342900" y="12192"/>
                </a:lnTo>
                <a:lnTo>
                  <a:pt x="342900" y="262890"/>
                </a:lnTo>
                <a:lnTo>
                  <a:pt x="348995" y="26289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523983" y="879159"/>
            <a:ext cx="18606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Calibri"/>
                <a:cs typeface="Calibri"/>
              </a:rPr>
              <a:t>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128425" y="1075168"/>
            <a:ext cx="636822" cy="186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20738" y="1069640"/>
            <a:ext cx="651591" cy="241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20606" y="1069640"/>
            <a:ext cx="651591" cy="24184"/>
          </a:xfrm>
          <a:custGeom>
            <a:avLst/>
            <a:gdLst/>
            <a:ahLst/>
            <a:cxnLst/>
            <a:rect l="l" t="t" r="r" b="b"/>
            <a:pathLst>
              <a:path w="571500" h="26669">
                <a:moveTo>
                  <a:pt x="571500" y="26670"/>
                </a:moveTo>
                <a:lnTo>
                  <a:pt x="571500" y="3047"/>
                </a:lnTo>
                <a:lnTo>
                  <a:pt x="569213" y="0"/>
                </a:lnTo>
                <a:lnTo>
                  <a:pt x="3047" y="0"/>
                </a:lnTo>
                <a:lnTo>
                  <a:pt x="0" y="3048"/>
                </a:lnTo>
                <a:lnTo>
                  <a:pt x="0" y="26670"/>
                </a:lnTo>
                <a:lnTo>
                  <a:pt x="6857" y="26670"/>
                </a:lnTo>
                <a:lnTo>
                  <a:pt x="6857" y="12954"/>
                </a:lnTo>
                <a:lnTo>
                  <a:pt x="12953" y="6096"/>
                </a:lnTo>
                <a:lnTo>
                  <a:pt x="12953" y="12954"/>
                </a:lnTo>
                <a:lnTo>
                  <a:pt x="559307" y="12953"/>
                </a:lnTo>
                <a:lnTo>
                  <a:pt x="559307" y="6095"/>
                </a:lnTo>
                <a:lnTo>
                  <a:pt x="565404" y="12953"/>
                </a:lnTo>
                <a:lnTo>
                  <a:pt x="565404" y="26670"/>
                </a:lnTo>
                <a:lnTo>
                  <a:pt x="571500" y="26670"/>
                </a:lnTo>
                <a:close/>
              </a:path>
              <a:path w="571500" h="26669">
                <a:moveTo>
                  <a:pt x="12953" y="12954"/>
                </a:moveTo>
                <a:lnTo>
                  <a:pt x="12953" y="6096"/>
                </a:lnTo>
                <a:lnTo>
                  <a:pt x="6857" y="12954"/>
                </a:lnTo>
                <a:lnTo>
                  <a:pt x="12953" y="12954"/>
                </a:lnTo>
                <a:close/>
              </a:path>
              <a:path w="571500" h="26669">
                <a:moveTo>
                  <a:pt x="12953" y="26670"/>
                </a:moveTo>
                <a:lnTo>
                  <a:pt x="12953" y="12954"/>
                </a:lnTo>
                <a:lnTo>
                  <a:pt x="6857" y="12954"/>
                </a:lnTo>
                <a:lnTo>
                  <a:pt x="6857" y="26670"/>
                </a:lnTo>
                <a:lnTo>
                  <a:pt x="12953" y="26670"/>
                </a:lnTo>
                <a:close/>
              </a:path>
              <a:path w="571500" h="26669">
                <a:moveTo>
                  <a:pt x="565404" y="12953"/>
                </a:moveTo>
                <a:lnTo>
                  <a:pt x="559307" y="6095"/>
                </a:lnTo>
                <a:lnTo>
                  <a:pt x="559307" y="12953"/>
                </a:lnTo>
                <a:lnTo>
                  <a:pt x="565404" y="12953"/>
                </a:lnTo>
                <a:close/>
              </a:path>
              <a:path w="571500" h="26669">
                <a:moveTo>
                  <a:pt x="565404" y="26670"/>
                </a:moveTo>
                <a:lnTo>
                  <a:pt x="565404" y="12953"/>
                </a:lnTo>
                <a:lnTo>
                  <a:pt x="559307" y="12953"/>
                </a:lnTo>
                <a:lnTo>
                  <a:pt x="559307" y="26670"/>
                </a:lnTo>
                <a:lnTo>
                  <a:pt x="565404" y="2667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19714" y="1075168"/>
            <a:ext cx="377053" cy="186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12604" y="1069640"/>
            <a:ext cx="391113" cy="241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12763" y="1069640"/>
            <a:ext cx="390955" cy="24184"/>
          </a:xfrm>
          <a:custGeom>
            <a:avLst/>
            <a:gdLst/>
            <a:ahLst/>
            <a:cxnLst/>
            <a:rect l="l" t="t" r="r" b="b"/>
            <a:pathLst>
              <a:path w="342900" h="26669">
                <a:moveTo>
                  <a:pt x="342900" y="26670"/>
                </a:moveTo>
                <a:lnTo>
                  <a:pt x="342900" y="3047"/>
                </a:lnTo>
                <a:lnTo>
                  <a:pt x="339851" y="0"/>
                </a:lnTo>
                <a:lnTo>
                  <a:pt x="3048" y="0"/>
                </a:lnTo>
                <a:lnTo>
                  <a:pt x="0" y="3047"/>
                </a:lnTo>
                <a:lnTo>
                  <a:pt x="0" y="26670"/>
                </a:lnTo>
                <a:lnTo>
                  <a:pt x="6095" y="26670"/>
                </a:lnTo>
                <a:lnTo>
                  <a:pt x="6095" y="12953"/>
                </a:lnTo>
                <a:lnTo>
                  <a:pt x="12954" y="6095"/>
                </a:lnTo>
                <a:lnTo>
                  <a:pt x="12954" y="12953"/>
                </a:lnTo>
                <a:lnTo>
                  <a:pt x="329945" y="12953"/>
                </a:lnTo>
                <a:lnTo>
                  <a:pt x="329945" y="6095"/>
                </a:lnTo>
                <a:lnTo>
                  <a:pt x="336804" y="12953"/>
                </a:lnTo>
                <a:lnTo>
                  <a:pt x="336804" y="26670"/>
                </a:lnTo>
                <a:lnTo>
                  <a:pt x="342900" y="26670"/>
                </a:lnTo>
                <a:close/>
              </a:path>
              <a:path w="342900" h="26669">
                <a:moveTo>
                  <a:pt x="12954" y="12953"/>
                </a:moveTo>
                <a:lnTo>
                  <a:pt x="12954" y="6095"/>
                </a:lnTo>
                <a:lnTo>
                  <a:pt x="6095" y="12953"/>
                </a:lnTo>
                <a:lnTo>
                  <a:pt x="12954" y="12953"/>
                </a:lnTo>
                <a:close/>
              </a:path>
              <a:path w="342900" h="26669">
                <a:moveTo>
                  <a:pt x="12954" y="26670"/>
                </a:moveTo>
                <a:lnTo>
                  <a:pt x="12954" y="12953"/>
                </a:lnTo>
                <a:lnTo>
                  <a:pt x="6095" y="12953"/>
                </a:lnTo>
                <a:lnTo>
                  <a:pt x="6095" y="26670"/>
                </a:lnTo>
                <a:lnTo>
                  <a:pt x="12954" y="26670"/>
                </a:lnTo>
                <a:close/>
              </a:path>
              <a:path w="342900" h="26669">
                <a:moveTo>
                  <a:pt x="336804" y="12953"/>
                </a:moveTo>
                <a:lnTo>
                  <a:pt x="329945" y="6095"/>
                </a:lnTo>
                <a:lnTo>
                  <a:pt x="329945" y="12953"/>
                </a:lnTo>
                <a:lnTo>
                  <a:pt x="336804" y="12953"/>
                </a:lnTo>
                <a:close/>
              </a:path>
              <a:path w="342900" h="26669">
                <a:moveTo>
                  <a:pt x="336804" y="26670"/>
                </a:moveTo>
                <a:lnTo>
                  <a:pt x="336804" y="12953"/>
                </a:lnTo>
                <a:lnTo>
                  <a:pt x="329945" y="12953"/>
                </a:lnTo>
                <a:lnTo>
                  <a:pt x="329945" y="26670"/>
                </a:lnTo>
                <a:lnTo>
                  <a:pt x="336804" y="2667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24670" y="997778"/>
            <a:ext cx="0" cy="138196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12953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36578" y="1075168"/>
            <a:ext cx="376185" cy="186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28889" y="1069640"/>
            <a:ext cx="390955" cy="241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28758" y="1069640"/>
            <a:ext cx="390955" cy="24184"/>
          </a:xfrm>
          <a:custGeom>
            <a:avLst/>
            <a:gdLst/>
            <a:ahLst/>
            <a:cxnLst/>
            <a:rect l="l" t="t" r="r" b="b"/>
            <a:pathLst>
              <a:path w="342900" h="26669">
                <a:moveTo>
                  <a:pt x="342899" y="26670"/>
                </a:moveTo>
                <a:lnTo>
                  <a:pt x="342899" y="3047"/>
                </a:lnTo>
                <a:lnTo>
                  <a:pt x="340614" y="0"/>
                </a:lnTo>
                <a:lnTo>
                  <a:pt x="3047" y="0"/>
                </a:lnTo>
                <a:lnTo>
                  <a:pt x="0" y="3047"/>
                </a:lnTo>
                <a:lnTo>
                  <a:pt x="0" y="26670"/>
                </a:lnTo>
                <a:lnTo>
                  <a:pt x="6857" y="26670"/>
                </a:lnTo>
                <a:lnTo>
                  <a:pt x="6857" y="12953"/>
                </a:lnTo>
                <a:lnTo>
                  <a:pt x="12953" y="6095"/>
                </a:lnTo>
                <a:lnTo>
                  <a:pt x="12953" y="12953"/>
                </a:lnTo>
                <a:lnTo>
                  <a:pt x="330708" y="12953"/>
                </a:lnTo>
                <a:lnTo>
                  <a:pt x="330708" y="6095"/>
                </a:lnTo>
                <a:lnTo>
                  <a:pt x="336803" y="12953"/>
                </a:lnTo>
                <a:lnTo>
                  <a:pt x="336803" y="26670"/>
                </a:lnTo>
                <a:lnTo>
                  <a:pt x="342899" y="26670"/>
                </a:lnTo>
                <a:close/>
              </a:path>
              <a:path w="342900" h="26669">
                <a:moveTo>
                  <a:pt x="12953" y="12953"/>
                </a:moveTo>
                <a:lnTo>
                  <a:pt x="12953" y="6095"/>
                </a:lnTo>
                <a:lnTo>
                  <a:pt x="6857" y="12953"/>
                </a:lnTo>
                <a:lnTo>
                  <a:pt x="12953" y="12953"/>
                </a:lnTo>
                <a:close/>
              </a:path>
              <a:path w="342900" h="26669">
                <a:moveTo>
                  <a:pt x="12953" y="26670"/>
                </a:moveTo>
                <a:lnTo>
                  <a:pt x="12953" y="12953"/>
                </a:lnTo>
                <a:lnTo>
                  <a:pt x="6857" y="12953"/>
                </a:lnTo>
                <a:lnTo>
                  <a:pt x="6857" y="26670"/>
                </a:lnTo>
                <a:lnTo>
                  <a:pt x="12953" y="26670"/>
                </a:lnTo>
                <a:close/>
              </a:path>
              <a:path w="342900" h="26669">
                <a:moveTo>
                  <a:pt x="336803" y="12953"/>
                </a:moveTo>
                <a:lnTo>
                  <a:pt x="330708" y="6095"/>
                </a:lnTo>
                <a:lnTo>
                  <a:pt x="330708" y="12953"/>
                </a:lnTo>
                <a:lnTo>
                  <a:pt x="336803" y="12953"/>
                </a:lnTo>
                <a:close/>
              </a:path>
              <a:path w="342900" h="26669">
                <a:moveTo>
                  <a:pt x="336803" y="26670"/>
                </a:moveTo>
                <a:lnTo>
                  <a:pt x="336803" y="12953"/>
                </a:lnTo>
                <a:lnTo>
                  <a:pt x="330708" y="12953"/>
                </a:lnTo>
                <a:lnTo>
                  <a:pt x="330708" y="26670"/>
                </a:lnTo>
                <a:lnTo>
                  <a:pt x="336803" y="2667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32240" y="1077242"/>
            <a:ext cx="31132" cy="16699"/>
          </a:xfrm>
          <a:custGeom>
            <a:avLst/>
            <a:gdLst/>
            <a:ahLst/>
            <a:cxnLst/>
            <a:rect l="l" t="t" r="r" b="b"/>
            <a:pathLst>
              <a:path w="27305" h="18415">
                <a:moveTo>
                  <a:pt x="26799" y="9144"/>
                </a:moveTo>
                <a:lnTo>
                  <a:pt x="18417" y="0"/>
                </a:lnTo>
                <a:lnTo>
                  <a:pt x="0" y="18288"/>
                </a:lnTo>
                <a:lnTo>
                  <a:pt x="17655" y="18288"/>
                </a:lnTo>
                <a:lnTo>
                  <a:pt x="26799" y="9144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32240" y="1077242"/>
            <a:ext cx="31132" cy="16699"/>
          </a:xfrm>
          <a:custGeom>
            <a:avLst/>
            <a:gdLst/>
            <a:ahLst/>
            <a:cxnLst/>
            <a:rect l="l" t="t" r="r" b="b"/>
            <a:pathLst>
              <a:path w="27305" h="18415">
                <a:moveTo>
                  <a:pt x="26799" y="9144"/>
                </a:moveTo>
                <a:lnTo>
                  <a:pt x="18417" y="0"/>
                </a:lnTo>
                <a:lnTo>
                  <a:pt x="0" y="18288"/>
                </a:lnTo>
                <a:lnTo>
                  <a:pt x="17655" y="18288"/>
                </a:lnTo>
                <a:lnTo>
                  <a:pt x="26799" y="9144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70215" y="1050985"/>
            <a:ext cx="64435" cy="43186"/>
          </a:xfrm>
          <a:custGeom>
            <a:avLst/>
            <a:gdLst/>
            <a:ahLst/>
            <a:cxnLst/>
            <a:rect l="l" t="t" r="r" b="b"/>
            <a:pathLst>
              <a:path w="56514" h="47625">
                <a:moveTo>
                  <a:pt x="56055" y="9143"/>
                </a:moveTo>
                <a:lnTo>
                  <a:pt x="46911" y="0"/>
                </a:lnTo>
                <a:lnTo>
                  <a:pt x="0" y="47244"/>
                </a:lnTo>
                <a:lnTo>
                  <a:pt x="18223" y="47244"/>
                </a:lnTo>
                <a:lnTo>
                  <a:pt x="56055" y="9143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70215" y="1050985"/>
            <a:ext cx="64435" cy="43186"/>
          </a:xfrm>
          <a:custGeom>
            <a:avLst/>
            <a:gdLst/>
            <a:ahLst/>
            <a:cxnLst/>
            <a:rect l="l" t="t" r="r" b="b"/>
            <a:pathLst>
              <a:path w="56514" h="47625">
                <a:moveTo>
                  <a:pt x="56055" y="9143"/>
                </a:moveTo>
                <a:lnTo>
                  <a:pt x="46911" y="0"/>
                </a:lnTo>
                <a:lnTo>
                  <a:pt x="0" y="47244"/>
                </a:lnTo>
                <a:lnTo>
                  <a:pt x="18223" y="47244"/>
                </a:lnTo>
                <a:lnTo>
                  <a:pt x="56055" y="9143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305848" y="910627"/>
            <a:ext cx="838674" cy="18319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05848" y="910627"/>
            <a:ext cx="839105" cy="183686"/>
          </a:xfrm>
          <a:custGeom>
            <a:avLst/>
            <a:gdLst/>
            <a:ahLst/>
            <a:cxnLst/>
            <a:rect l="l" t="t" r="r" b="b"/>
            <a:pathLst>
              <a:path w="735965" h="202565">
                <a:moveTo>
                  <a:pt x="735587" y="202026"/>
                </a:moveTo>
                <a:lnTo>
                  <a:pt x="709621" y="163879"/>
                </a:lnTo>
                <a:lnTo>
                  <a:pt x="679993" y="129610"/>
                </a:lnTo>
                <a:lnTo>
                  <a:pt x="646751" y="98803"/>
                </a:lnTo>
                <a:lnTo>
                  <a:pt x="610286" y="71696"/>
                </a:lnTo>
                <a:lnTo>
                  <a:pt x="570987" y="48527"/>
                </a:lnTo>
                <a:lnTo>
                  <a:pt x="529245" y="29535"/>
                </a:lnTo>
                <a:lnTo>
                  <a:pt x="485450" y="14957"/>
                </a:lnTo>
                <a:lnTo>
                  <a:pt x="439993" y="5033"/>
                </a:lnTo>
                <a:lnTo>
                  <a:pt x="393264" y="0"/>
                </a:lnTo>
                <a:lnTo>
                  <a:pt x="345653" y="96"/>
                </a:lnTo>
                <a:lnTo>
                  <a:pt x="299886" y="4366"/>
                </a:lnTo>
                <a:lnTo>
                  <a:pt x="255429" y="13332"/>
                </a:lnTo>
                <a:lnTo>
                  <a:pt x="212612" y="26753"/>
                </a:lnTo>
                <a:lnTo>
                  <a:pt x="171764" y="44386"/>
                </a:lnTo>
                <a:lnTo>
                  <a:pt x="133215" y="65992"/>
                </a:lnTo>
                <a:lnTo>
                  <a:pt x="97295" y="91328"/>
                </a:lnTo>
                <a:lnTo>
                  <a:pt x="64332" y="120154"/>
                </a:lnTo>
                <a:lnTo>
                  <a:pt x="34657" y="152228"/>
                </a:lnTo>
                <a:lnTo>
                  <a:pt x="8598" y="187309"/>
                </a:lnTo>
                <a:lnTo>
                  <a:pt x="0" y="202026"/>
                </a:lnTo>
                <a:lnTo>
                  <a:pt x="14718" y="202026"/>
                </a:lnTo>
                <a:lnTo>
                  <a:pt x="23637" y="187418"/>
                </a:lnTo>
                <a:lnTo>
                  <a:pt x="50536" y="152936"/>
                </a:lnTo>
                <a:lnTo>
                  <a:pt x="81114" y="121640"/>
                </a:lnTo>
                <a:lnTo>
                  <a:pt x="115009" y="93764"/>
                </a:lnTo>
                <a:lnTo>
                  <a:pt x="151859" y="69546"/>
                </a:lnTo>
                <a:lnTo>
                  <a:pt x="191301" y="49218"/>
                </a:lnTo>
                <a:lnTo>
                  <a:pt x="232973" y="33017"/>
                </a:lnTo>
                <a:lnTo>
                  <a:pt x="276512" y="21178"/>
                </a:lnTo>
                <a:lnTo>
                  <a:pt x="321554" y="13936"/>
                </a:lnTo>
                <a:lnTo>
                  <a:pt x="367739" y="11526"/>
                </a:lnTo>
                <a:lnTo>
                  <a:pt x="413847" y="14079"/>
                </a:lnTo>
                <a:lnTo>
                  <a:pt x="458806" y="21430"/>
                </a:lnTo>
                <a:lnTo>
                  <a:pt x="502256" y="33348"/>
                </a:lnTo>
                <a:lnTo>
                  <a:pt x="543836" y="49599"/>
                </a:lnTo>
                <a:lnTo>
                  <a:pt x="583188" y="69952"/>
                </a:lnTo>
                <a:lnTo>
                  <a:pt x="619951" y="94175"/>
                </a:lnTo>
                <a:lnTo>
                  <a:pt x="653766" y="122035"/>
                </a:lnTo>
                <a:lnTo>
                  <a:pt x="684274" y="153300"/>
                </a:lnTo>
                <a:lnTo>
                  <a:pt x="711113" y="187737"/>
                </a:lnTo>
                <a:lnTo>
                  <a:pt x="719834" y="202026"/>
                </a:lnTo>
                <a:lnTo>
                  <a:pt x="735587" y="202026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7695881" y="925455"/>
            <a:ext cx="29104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OH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927542" y="1007452"/>
            <a:ext cx="528223" cy="8637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921010" y="1003652"/>
            <a:ext cx="0" cy="90404"/>
          </a:xfrm>
          <a:custGeom>
            <a:avLst/>
            <a:gdLst/>
            <a:ahLst/>
            <a:cxnLst/>
            <a:rect l="l" t="t" r="r" b="b"/>
            <a:pathLst>
              <a:path h="99694">
                <a:moveTo>
                  <a:pt x="0" y="0"/>
                </a:moveTo>
                <a:lnTo>
                  <a:pt x="0" y="99441"/>
                </a:lnTo>
              </a:path>
            </a:pathLst>
          </a:custGeom>
          <a:ln w="317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925355" y="1001924"/>
            <a:ext cx="0" cy="92131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346"/>
                </a:lnTo>
              </a:path>
            </a:pathLst>
          </a:custGeom>
          <a:ln w="5079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928250" y="1004687"/>
            <a:ext cx="531409" cy="0"/>
          </a:xfrm>
          <a:custGeom>
            <a:avLst/>
            <a:gdLst/>
            <a:ahLst/>
            <a:cxnLst/>
            <a:rect l="l" t="t" r="r" b="b"/>
            <a:pathLst>
              <a:path w="466090">
                <a:moveTo>
                  <a:pt x="0" y="0"/>
                </a:moveTo>
                <a:lnTo>
                  <a:pt x="466090" y="0"/>
                </a:lnTo>
              </a:path>
            </a:pathLst>
          </a:custGeom>
          <a:ln w="6096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459659" y="1002989"/>
            <a:ext cx="2896" cy="4607"/>
          </a:xfrm>
          <a:custGeom>
            <a:avLst/>
            <a:gdLst/>
            <a:ahLst/>
            <a:cxnLst/>
            <a:rect l="l" t="t" r="r" b="b"/>
            <a:pathLst>
              <a:path w="2540" h="5080">
                <a:moveTo>
                  <a:pt x="0" y="0"/>
                </a:moveTo>
                <a:lnTo>
                  <a:pt x="0" y="4921"/>
                </a:lnTo>
                <a:lnTo>
                  <a:pt x="2539" y="4921"/>
                </a:lnTo>
                <a:lnTo>
                  <a:pt x="2539" y="0"/>
                </a:lnTo>
                <a:lnTo>
                  <a:pt x="0" y="0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927542" y="1007452"/>
            <a:ext cx="535159" cy="8637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919708" y="1001924"/>
            <a:ext cx="542993" cy="92131"/>
          </a:xfrm>
          <a:custGeom>
            <a:avLst/>
            <a:gdLst/>
            <a:ahLst/>
            <a:cxnLst/>
            <a:rect l="l" t="t" r="r" b="b"/>
            <a:pathLst>
              <a:path w="476250" h="101600">
                <a:moveTo>
                  <a:pt x="476250" y="101346"/>
                </a:moveTo>
                <a:lnTo>
                  <a:pt x="476250" y="3048"/>
                </a:lnTo>
                <a:lnTo>
                  <a:pt x="473976" y="0"/>
                </a:lnTo>
                <a:lnTo>
                  <a:pt x="3048" y="0"/>
                </a:lnTo>
                <a:lnTo>
                  <a:pt x="0" y="3048"/>
                </a:lnTo>
                <a:lnTo>
                  <a:pt x="0" y="101346"/>
                </a:lnTo>
                <a:lnTo>
                  <a:pt x="6870" y="101346"/>
                </a:lnTo>
                <a:lnTo>
                  <a:pt x="6870" y="12954"/>
                </a:lnTo>
                <a:lnTo>
                  <a:pt x="12966" y="6096"/>
                </a:lnTo>
                <a:lnTo>
                  <a:pt x="12966" y="12954"/>
                </a:lnTo>
                <a:lnTo>
                  <a:pt x="464070" y="12954"/>
                </a:lnTo>
                <a:lnTo>
                  <a:pt x="464070" y="6096"/>
                </a:lnTo>
                <a:lnTo>
                  <a:pt x="470166" y="12954"/>
                </a:lnTo>
                <a:lnTo>
                  <a:pt x="470166" y="101346"/>
                </a:lnTo>
                <a:lnTo>
                  <a:pt x="476250" y="101346"/>
                </a:lnTo>
                <a:close/>
              </a:path>
              <a:path w="476250" h="101600">
                <a:moveTo>
                  <a:pt x="12966" y="12954"/>
                </a:moveTo>
                <a:lnTo>
                  <a:pt x="12966" y="6096"/>
                </a:lnTo>
                <a:lnTo>
                  <a:pt x="6870" y="12954"/>
                </a:lnTo>
                <a:lnTo>
                  <a:pt x="12966" y="12954"/>
                </a:lnTo>
                <a:close/>
              </a:path>
              <a:path w="476250" h="101600">
                <a:moveTo>
                  <a:pt x="12966" y="101346"/>
                </a:moveTo>
                <a:lnTo>
                  <a:pt x="12966" y="12954"/>
                </a:lnTo>
                <a:lnTo>
                  <a:pt x="6870" y="12954"/>
                </a:lnTo>
                <a:lnTo>
                  <a:pt x="6870" y="101346"/>
                </a:lnTo>
                <a:lnTo>
                  <a:pt x="12966" y="101346"/>
                </a:lnTo>
                <a:close/>
              </a:path>
              <a:path w="476250" h="101600">
                <a:moveTo>
                  <a:pt x="470166" y="12954"/>
                </a:moveTo>
                <a:lnTo>
                  <a:pt x="464070" y="6096"/>
                </a:lnTo>
                <a:lnTo>
                  <a:pt x="464070" y="12954"/>
                </a:lnTo>
                <a:lnTo>
                  <a:pt x="470166" y="12954"/>
                </a:lnTo>
                <a:close/>
              </a:path>
              <a:path w="476250" h="101600">
                <a:moveTo>
                  <a:pt x="470166" y="101346"/>
                </a:moveTo>
                <a:lnTo>
                  <a:pt x="470166" y="12954"/>
                </a:lnTo>
                <a:lnTo>
                  <a:pt x="464070" y="12954"/>
                </a:lnTo>
                <a:lnTo>
                  <a:pt x="464070" y="101346"/>
                </a:lnTo>
                <a:lnTo>
                  <a:pt x="470166" y="101346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83427" y="1093825"/>
            <a:ext cx="10425463" cy="777355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0"/>
                </a:moveTo>
                <a:lnTo>
                  <a:pt x="0" y="857250"/>
                </a:lnTo>
                <a:lnTo>
                  <a:pt x="9144000" y="85725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603580" y="1263806"/>
            <a:ext cx="571663" cy="30541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95761" y="1258279"/>
            <a:ext cx="586432" cy="31094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95761" y="1258279"/>
            <a:ext cx="586432" cy="316700"/>
          </a:xfrm>
          <a:custGeom>
            <a:avLst/>
            <a:gdLst/>
            <a:ahLst/>
            <a:cxnLst/>
            <a:rect l="l" t="t" r="r" b="b"/>
            <a:pathLst>
              <a:path w="514350" h="349250">
                <a:moveTo>
                  <a:pt x="514350" y="346709"/>
                </a:moveTo>
                <a:lnTo>
                  <a:pt x="514350" y="3047"/>
                </a:lnTo>
                <a:lnTo>
                  <a:pt x="512063" y="0"/>
                </a:lnTo>
                <a:lnTo>
                  <a:pt x="3047" y="0"/>
                </a:lnTo>
                <a:lnTo>
                  <a:pt x="0" y="3047"/>
                </a:lnTo>
                <a:lnTo>
                  <a:pt x="0" y="346709"/>
                </a:lnTo>
                <a:lnTo>
                  <a:pt x="3047" y="348995"/>
                </a:lnTo>
                <a:lnTo>
                  <a:pt x="6857" y="348995"/>
                </a:lnTo>
                <a:lnTo>
                  <a:pt x="6857" y="12953"/>
                </a:lnTo>
                <a:lnTo>
                  <a:pt x="12953" y="6095"/>
                </a:lnTo>
                <a:lnTo>
                  <a:pt x="12953" y="12953"/>
                </a:lnTo>
                <a:lnTo>
                  <a:pt x="502157" y="12953"/>
                </a:lnTo>
                <a:lnTo>
                  <a:pt x="502157" y="6095"/>
                </a:lnTo>
                <a:lnTo>
                  <a:pt x="508253" y="12953"/>
                </a:lnTo>
                <a:lnTo>
                  <a:pt x="508253" y="348995"/>
                </a:lnTo>
                <a:lnTo>
                  <a:pt x="512063" y="348995"/>
                </a:lnTo>
                <a:lnTo>
                  <a:pt x="514350" y="346709"/>
                </a:lnTo>
                <a:close/>
              </a:path>
              <a:path w="514350" h="349250">
                <a:moveTo>
                  <a:pt x="12953" y="12953"/>
                </a:moveTo>
                <a:lnTo>
                  <a:pt x="12953" y="6095"/>
                </a:lnTo>
                <a:lnTo>
                  <a:pt x="6857" y="12953"/>
                </a:lnTo>
                <a:lnTo>
                  <a:pt x="12953" y="12953"/>
                </a:lnTo>
                <a:close/>
              </a:path>
              <a:path w="514350" h="349250">
                <a:moveTo>
                  <a:pt x="12953" y="336803"/>
                </a:moveTo>
                <a:lnTo>
                  <a:pt x="12953" y="12953"/>
                </a:lnTo>
                <a:lnTo>
                  <a:pt x="6857" y="12953"/>
                </a:lnTo>
                <a:lnTo>
                  <a:pt x="6857" y="336803"/>
                </a:lnTo>
                <a:lnTo>
                  <a:pt x="12953" y="336803"/>
                </a:lnTo>
                <a:close/>
              </a:path>
              <a:path w="514350" h="349250">
                <a:moveTo>
                  <a:pt x="508253" y="336803"/>
                </a:moveTo>
                <a:lnTo>
                  <a:pt x="6857" y="336803"/>
                </a:lnTo>
                <a:lnTo>
                  <a:pt x="12953" y="342899"/>
                </a:lnTo>
                <a:lnTo>
                  <a:pt x="12953" y="348995"/>
                </a:lnTo>
                <a:lnTo>
                  <a:pt x="502157" y="348995"/>
                </a:lnTo>
                <a:lnTo>
                  <a:pt x="502157" y="342899"/>
                </a:lnTo>
                <a:lnTo>
                  <a:pt x="508253" y="336803"/>
                </a:lnTo>
                <a:close/>
              </a:path>
              <a:path w="514350" h="349250">
                <a:moveTo>
                  <a:pt x="12953" y="348995"/>
                </a:moveTo>
                <a:lnTo>
                  <a:pt x="12953" y="342899"/>
                </a:lnTo>
                <a:lnTo>
                  <a:pt x="6857" y="336803"/>
                </a:lnTo>
                <a:lnTo>
                  <a:pt x="6857" y="348995"/>
                </a:lnTo>
                <a:lnTo>
                  <a:pt x="12953" y="348995"/>
                </a:lnTo>
                <a:close/>
              </a:path>
              <a:path w="514350" h="349250">
                <a:moveTo>
                  <a:pt x="508253" y="12953"/>
                </a:moveTo>
                <a:lnTo>
                  <a:pt x="502157" y="6095"/>
                </a:lnTo>
                <a:lnTo>
                  <a:pt x="502157" y="12953"/>
                </a:lnTo>
                <a:lnTo>
                  <a:pt x="508253" y="12953"/>
                </a:lnTo>
                <a:close/>
              </a:path>
              <a:path w="514350" h="349250">
                <a:moveTo>
                  <a:pt x="508253" y="336803"/>
                </a:moveTo>
                <a:lnTo>
                  <a:pt x="508253" y="12953"/>
                </a:lnTo>
                <a:lnTo>
                  <a:pt x="502157" y="12953"/>
                </a:lnTo>
                <a:lnTo>
                  <a:pt x="502157" y="336803"/>
                </a:lnTo>
                <a:lnTo>
                  <a:pt x="508253" y="336803"/>
                </a:lnTo>
                <a:close/>
              </a:path>
              <a:path w="514350" h="349250">
                <a:moveTo>
                  <a:pt x="508253" y="348995"/>
                </a:moveTo>
                <a:lnTo>
                  <a:pt x="508253" y="336803"/>
                </a:lnTo>
                <a:lnTo>
                  <a:pt x="502157" y="342899"/>
                </a:lnTo>
                <a:lnTo>
                  <a:pt x="502157" y="348995"/>
                </a:lnTo>
                <a:lnTo>
                  <a:pt x="508253" y="348995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4692479" y="1282002"/>
            <a:ext cx="33303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Calibri"/>
                <a:cs typeface="Calibri"/>
              </a:rPr>
              <a:t>OH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601842" y="1093826"/>
            <a:ext cx="390955" cy="7255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599510" y="1093825"/>
            <a:ext cx="0" cy="78311"/>
          </a:xfrm>
          <a:custGeom>
            <a:avLst/>
            <a:gdLst/>
            <a:ahLst/>
            <a:cxnLst/>
            <a:rect l="l" t="t" r="r" b="b"/>
            <a:pathLst>
              <a:path h="86359">
                <a:moveTo>
                  <a:pt x="0" y="0"/>
                </a:moveTo>
                <a:lnTo>
                  <a:pt x="0" y="86105"/>
                </a:lnTo>
              </a:path>
            </a:pathLst>
          </a:custGeom>
          <a:ln w="3810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601682" y="1169141"/>
            <a:ext cx="395299" cy="0"/>
          </a:xfrm>
          <a:custGeom>
            <a:avLst/>
            <a:gdLst/>
            <a:ahLst/>
            <a:cxnLst/>
            <a:rect l="l" t="t" r="r" b="b"/>
            <a:pathLst>
              <a:path w="346710">
                <a:moveTo>
                  <a:pt x="0" y="0"/>
                </a:moveTo>
                <a:lnTo>
                  <a:pt x="346710" y="0"/>
                </a:lnTo>
              </a:path>
            </a:pathLst>
          </a:custGeom>
          <a:ln w="6096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996982" y="1166378"/>
            <a:ext cx="2896" cy="4031"/>
          </a:xfrm>
          <a:custGeom>
            <a:avLst/>
            <a:gdLst/>
            <a:ahLst/>
            <a:cxnLst/>
            <a:rect l="l" t="t" r="r" b="b"/>
            <a:pathLst>
              <a:path w="2539" h="4444">
                <a:moveTo>
                  <a:pt x="0" y="0"/>
                </a:moveTo>
                <a:lnTo>
                  <a:pt x="0" y="4203"/>
                </a:lnTo>
                <a:lnTo>
                  <a:pt x="2539" y="4203"/>
                </a:lnTo>
                <a:lnTo>
                  <a:pt x="2539" y="0"/>
                </a:lnTo>
                <a:lnTo>
                  <a:pt x="0" y="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601842" y="1093826"/>
            <a:ext cx="397905" cy="7255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94023" y="1093825"/>
            <a:ext cx="406159" cy="78311"/>
          </a:xfrm>
          <a:custGeom>
            <a:avLst/>
            <a:gdLst/>
            <a:ahLst/>
            <a:cxnLst/>
            <a:rect l="l" t="t" r="r" b="b"/>
            <a:pathLst>
              <a:path w="356235" h="86359">
                <a:moveTo>
                  <a:pt x="12953" y="73151"/>
                </a:moveTo>
                <a:lnTo>
                  <a:pt x="12953" y="0"/>
                </a:lnTo>
                <a:lnTo>
                  <a:pt x="0" y="0"/>
                </a:lnTo>
                <a:lnTo>
                  <a:pt x="0" y="83057"/>
                </a:lnTo>
                <a:lnTo>
                  <a:pt x="3048" y="86105"/>
                </a:lnTo>
                <a:lnTo>
                  <a:pt x="6857" y="86105"/>
                </a:lnTo>
                <a:lnTo>
                  <a:pt x="6857" y="73151"/>
                </a:lnTo>
                <a:lnTo>
                  <a:pt x="12953" y="73151"/>
                </a:lnTo>
                <a:close/>
              </a:path>
              <a:path w="356235" h="86359">
                <a:moveTo>
                  <a:pt x="349757" y="73151"/>
                </a:moveTo>
                <a:lnTo>
                  <a:pt x="6857" y="73151"/>
                </a:lnTo>
                <a:lnTo>
                  <a:pt x="12953" y="80009"/>
                </a:lnTo>
                <a:lnTo>
                  <a:pt x="12953" y="86105"/>
                </a:lnTo>
                <a:lnTo>
                  <a:pt x="342900" y="86105"/>
                </a:lnTo>
                <a:lnTo>
                  <a:pt x="342900" y="80009"/>
                </a:lnTo>
                <a:lnTo>
                  <a:pt x="349757" y="73151"/>
                </a:lnTo>
                <a:close/>
              </a:path>
              <a:path w="356235" h="86359">
                <a:moveTo>
                  <a:pt x="12953" y="86105"/>
                </a:moveTo>
                <a:lnTo>
                  <a:pt x="12953" y="80009"/>
                </a:lnTo>
                <a:lnTo>
                  <a:pt x="6857" y="73151"/>
                </a:lnTo>
                <a:lnTo>
                  <a:pt x="6857" y="86105"/>
                </a:lnTo>
                <a:lnTo>
                  <a:pt x="12953" y="86105"/>
                </a:lnTo>
                <a:close/>
              </a:path>
              <a:path w="356235" h="86359">
                <a:moveTo>
                  <a:pt x="355853" y="83057"/>
                </a:moveTo>
                <a:lnTo>
                  <a:pt x="355853" y="0"/>
                </a:lnTo>
                <a:lnTo>
                  <a:pt x="342900" y="0"/>
                </a:lnTo>
                <a:lnTo>
                  <a:pt x="342900" y="73151"/>
                </a:lnTo>
                <a:lnTo>
                  <a:pt x="349757" y="73151"/>
                </a:lnTo>
                <a:lnTo>
                  <a:pt x="349757" y="86105"/>
                </a:lnTo>
                <a:lnTo>
                  <a:pt x="352805" y="86105"/>
                </a:lnTo>
                <a:lnTo>
                  <a:pt x="355853" y="83057"/>
                </a:lnTo>
                <a:close/>
              </a:path>
              <a:path w="356235" h="86359">
                <a:moveTo>
                  <a:pt x="349757" y="86105"/>
                </a:moveTo>
                <a:lnTo>
                  <a:pt x="349757" y="73151"/>
                </a:lnTo>
                <a:lnTo>
                  <a:pt x="342900" y="80009"/>
                </a:lnTo>
                <a:lnTo>
                  <a:pt x="342900" y="86105"/>
                </a:lnTo>
                <a:lnTo>
                  <a:pt x="349757" y="86105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94316" y="1093825"/>
            <a:ext cx="637690" cy="28675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89088" y="1093825"/>
            <a:ext cx="0" cy="291364"/>
          </a:xfrm>
          <a:custGeom>
            <a:avLst/>
            <a:gdLst/>
            <a:ahLst/>
            <a:cxnLst/>
            <a:rect l="l" t="t" r="r" b="b"/>
            <a:pathLst>
              <a:path h="321309">
                <a:moveTo>
                  <a:pt x="0" y="0"/>
                </a:moveTo>
                <a:lnTo>
                  <a:pt x="0" y="321173"/>
                </a:lnTo>
              </a:path>
            </a:pathLst>
          </a:custGeom>
          <a:ln w="3810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292708" y="1093825"/>
            <a:ext cx="0" cy="292516"/>
          </a:xfrm>
          <a:custGeom>
            <a:avLst/>
            <a:gdLst/>
            <a:ahLst/>
            <a:cxnLst/>
            <a:rect l="l" t="t" r="r" b="b"/>
            <a:pathLst>
              <a:path h="322580">
                <a:moveTo>
                  <a:pt x="0" y="0"/>
                </a:moveTo>
                <a:lnTo>
                  <a:pt x="0" y="322325"/>
                </a:lnTo>
              </a:path>
            </a:pathLst>
          </a:custGeom>
          <a:ln w="3175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294157" y="1383347"/>
            <a:ext cx="641456" cy="0"/>
          </a:xfrm>
          <a:custGeom>
            <a:avLst/>
            <a:gdLst/>
            <a:ahLst/>
            <a:cxnLst/>
            <a:rect l="l" t="t" r="r" b="b"/>
            <a:pathLst>
              <a:path w="562610">
                <a:moveTo>
                  <a:pt x="0" y="0"/>
                </a:moveTo>
                <a:lnTo>
                  <a:pt x="562610" y="0"/>
                </a:lnTo>
              </a:path>
            </a:pathLst>
          </a:custGeom>
          <a:ln w="6096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935611" y="1380582"/>
            <a:ext cx="2896" cy="4607"/>
          </a:xfrm>
          <a:custGeom>
            <a:avLst/>
            <a:gdLst/>
            <a:ahLst/>
            <a:cxnLst/>
            <a:rect l="l" t="t" r="r" b="b"/>
            <a:pathLst>
              <a:path w="2539" h="5080">
                <a:moveTo>
                  <a:pt x="0" y="0"/>
                </a:moveTo>
                <a:lnTo>
                  <a:pt x="0" y="5057"/>
                </a:lnTo>
                <a:lnTo>
                  <a:pt x="2539" y="5057"/>
                </a:lnTo>
                <a:lnTo>
                  <a:pt x="2539" y="0"/>
                </a:lnTo>
                <a:lnTo>
                  <a:pt x="0" y="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294315" y="1093825"/>
            <a:ext cx="644641" cy="28675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287365" y="1093825"/>
            <a:ext cx="651591" cy="292516"/>
          </a:xfrm>
          <a:custGeom>
            <a:avLst/>
            <a:gdLst/>
            <a:ahLst/>
            <a:cxnLst/>
            <a:rect l="l" t="t" r="r" b="b"/>
            <a:pathLst>
              <a:path w="571500" h="322580">
                <a:moveTo>
                  <a:pt x="12953" y="310133"/>
                </a:moveTo>
                <a:lnTo>
                  <a:pt x="12953" y="0"/>
                </a:lnTo>
                <a:lnTo>
                  <a:pt x="0" y="0"/>
                </a:lnTo>
                <a:lnTo>
                  <a:pt x="0" y="320039"/>
                </a:lnTo>
                <a:lnTo>
                  <a:pt x="3047" y="322325"/>
                </a:lnTo>
                <a:lnTo>
                  <a:pt x="6095" y="322325"/>
                </a:lnTo>
                <a:lnTo>
                  <a:pt x="6095" y="310133"/>
                </a:lnTo>
                <a:lnTo>
                  <a:pt x="12953" y="310133"/>
                </a:lnTo>
                <a:close/>
              </a:path>
              <a:path w="571500" h="322580">
                <a:moveTo>
                  <a:pt x="565403" y="310133"/>
                </a:moveTo>
                <a:lnTo>
                  <a:pt x="6095" y="310133"/>
                </a:lnTo>
                <a:lnTo>
                  <a:pt x="12953" y="316229"/>
                </a:lnTo>
                <a:lnTo>
                  <a:pt x="12953" y="322325"/>
                </a:lnTo>
                <a:lnTo>
                  <a:pt x="558546" y="322325"/>
                </a:lnTo>
                <a:lnTo>
                  <a:pt x="558546" y="316229"/>
                </a:lnTo>
                <a:lnTo>
                  <a:pt x="565403" y="310133"/>
                </a:lnTo>
                <a:close/>
              </a:path>
              <a:path w="571500" h="322580">
                <a:moveTo>
                  <a:pt x="12953" y="322325"/>
                </a:moveTo>
                <a:lnTo>
                  <a:pt x="12953" y="316229"/>
                </a:lnTo>
                <a:lnTo>
                  <a:pt x="6095" y="310133"/>
                </a:lnTo>
                <a:lnTo>
                  <a:pt x="6095" y="322325"/>
                </a:lnTo>
                <a:lnTo>
                  <a:pt x="12953" y="322325"/>
                </a:lnTo>
                <a:close/>
              </a:path>
              <a:path w="571500" h="322580">
                <a:moveTo>
                  <a:pt x="571500" y="320039"/>
                </a:moveTo>
                <a:lnTo>
                  <a:pt x="571500" y="0"/>
                </a:lnTo>
                <a:lnTo>
                  <a:pt x="558546" y="0"/>
                </a:lnTo>
                <a:lnTo>
                  <a:pt x="558546" y="310133"/>
                </a:lnTo>
                <a:lnTo>
                  <a:pt x="565403" y="310133"/>
                </a:lnTo>
                <a:lnTo>
                  <a:pt x="565403" y="322325"/>
                </a:lnTo>
                <a:lnTo>
                  <a:pt x="568451" y="322325"/>
                </a:lnTo>
                <a:lnTo>
                  <a:pt x="571500" y="320039"/>
                </a:lnTo>
                <a:close/>
              </a:path>
              <a:path w="571500" h="322580">
                <a:moveTo>
                  <a:pt x="565403" y="322325"/>
                </a:moveTo>
                <a:lnTo>
                  <a:pt x="565403" y="310133"/>
                </a:lnTo>
                <a:lnTo>
                  <a:pt x="558546" y="316229"/>
                </a:lnTo>
                <a:lnTo>
                  <a:pt x="558546" y="322325"/>
                </a:lnTo>
                <a:lnTo>
                  <a:pt x="565403" y="322325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286472" y="1093825"/>
            <a:ext cx="376185" cy="28675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284575" y="1093825"/>
            <a:ext cx="0" cy="292516"/>
          </a:xfrm>
          <a:custGeom>
            <a:avLst/>
            <a:gdLst/>
            <a:ahLst/>
            <a:cxnLst/>
            <a:rect l="l" t="t" r="r" b="b"/>
            <a:pathLst>
              <a:path h="322580">
                <a:moveTo>
                  <a:pt x="0" y="0"/>
                </a:moveTo>
                <a:lnTo>
                  <a:pt x="0" y="322325"/>
                </a:lnTo>
              </a:path>
            </a:pathLst>
          </a:custGeom>
          <a:ln w="3175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286024" y="1383347"/>
            <a:ext cx="380819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4010" y="0"/>
                </a:lnTo>
              </a:path>
            </a:pathLst>
          </a:custGeom>
          <a:ln w="6096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666842" y="1380582"/>
            <a:ext cx="4344" cy="4607"/>
          </a:xfrm>
          <a:custGeom>
            <a:avLst/>
            <a:gdLst/>
            <a:ahLst/>
            <a:cxnLst/>
            <a:rect l="l" t="t" r="r" b="b"/>
            <a:pathLst>
              <a:path w="3810" h="5080">
                <a:moveTo>
                  <a:pt x="0" y="0"/>
                </a:moveTo>
                <a:lnTo>
                  <a:pt x="0" y="4772"/>
                </a:lnTo>
                <a:lnTo>
                  <a:pt x="3810" y="4772"/>
                </a:lnTo>
                <a:lnTo>
                  <a:pt x="381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86473" y="1093825"/>
            <a:ext cx="384003" cy="28675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79521" y="1093825"/>
            <a:ext cx="390955" cy="292516"/>
          </a:xfrm>
          <a:custGeom>
            <a:avLst/>
            <a:gdLst/>
            <a:ahLst/>
            <a:cxnLst/>
            <a:rect l="l" t="t" r="r" b="b"/>
            <a:pathLst>
              <a:path w="342900" h="322580">
                <a:moveTo>
                  <a:pt x="12192" y="310133"/>
                </a:moveTo>
                <a:lnTo>
                  <a:pt x="12192" y="0"/>
                </a:lnTo>
                <a:lnTo>
                  <a:pt x="0" y="0"/>
                </a:lnTo>
                <a:lnTo>
                  <a:pt x="0" y="320039"/>
                </a:lnTo>
                <a:lnTo>
                  <a:pt x="3048" y="322325"/>
                </a:lnTo>
                <a:lnTo>
                  <a:pt x="6096" y="322325"/>
                </a:lnTo>
                <a:lnTo>
                  <a:pt x="6096" y="310133"/>
                </a:lnTo>
                <a:lnTo>
                  <a:pt x="12192" y="310133"/>
                </a:lnTo>
                <a:close/>
              </a:path>
              <a:path w="342900" h="322580">
                <a:moveTo>
                  <a:pt x="336042" y="310133"/>
                </a:moveTo>
                <a:lnTo>
                  <a:pt x="6096" y="310133"/>
                </a:lnTo>
                <a:lnTo>
                  <a:pt x="12192" y="316229"/>
                </a:lnTo>
                <a:lnTo>
                  <a:pt x="12192" y="322325"/>
                </a:lnTo>
                <a:lnTo>
                  <a:pt x="329946" y="322325"/>
                </a:lnTo>
                <a:lnTo>
                  <a:pt x="329946" y="316229"/>
                </a:lnTo>
                <a:lnTo>
                  <a:pt x="336042" y="310133"/>
                </a:lnTo>
                <a:close/>
              </a:path>
              <a:path w="342900" h="322580">
                <a:moveTo>
                  <a:pt x="12192" y="322325"/>
                </a:moveTo>
                <a:lnTo>
                  <a:pt x="12192" y="316229"/>
                </a:lnTo>
                <a:lnTo>
                  <a:pt x="6096" y="310133"/>
                </a:lnTo>
                <a:lnTo>
                  <a:pt x="6096" y="322325"/>
                </a:lnTo>
                <a:lnTo>
                  <a:pt x="12192" y="322325"/>
                </a:lnTo>
                <a:close/>
              </a:path>
              <a:path w="342900" h="322580">
                <a:moveTo>
                  <a:pt x="342900" y="320039"/>
                </a:moveTo>
                <a:lnTo>
                  <a:pt x="342900" y="0"/>
                </a:lnTo>
                <a:lnTo>
                  <a:pt x="329946" y="0"/>
                </a:lnTo>
                <a:lnTo>
                  <a:pt x="329946" y="310133"/>
                </a:lnTo>
                <a:lnTo>
                  <a:pt x="336042" y="310133"/>
                </a:lnTo>
                <a:lnTo>
                  <a:pt x="336042" y="322325"/>
                </a:lnTo>
                <a:lnTo>
                  <a:pt x="339851" y="322325"/>
                </a:lnTo>
                <a:lnTo>
                  <a:pt x="342900" y="320039"/>
                </a:lnTo>
                <a:close/>
              </a:path>
              <a:path w="342900" h="322580">
                <a:moveTo>
                  <a:pt x="336042" y="322325"/>
                </a:moveTo>
                <a:lnTo>
                  <a:pt x="336042" y="310133"/>
                </a:lnTo>
                <a:lnTo>
                  <a:pt x="329946" y="316229"/>
                </a:lnTo>
                <a:lnTo>
                  <a:pt x="329946" y="322325"/>
                </a:lnTo>
                <a:lnTo>
                  <a:pt x="336042" y="322325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815588" y="1207837"/>
            <a:ext cx="173758" cy="12092"/>
          </a:xfrm>
          <a:custGeom>
            <a:avLst/>
            <a:gdLst/>
            <a:ahLst/>
            <a:cxnLst/>
            <a:rect l="l" t="t" r="r" b="b"/>
            <a:pathLst>
              <a:path w="152400" h="13334">
                <a:moveTo>
                  <a:pt x="0" y="12953"/>
                </a:moveTo>
                <a:lnTo>
                  <a:pt x="152400" y="12953"/>
                </a:lnTo>
                <a:lnTo>
                  <a:pt x="152400" y="0"/>
                </a:lnTo>
                <a:lnTo>
                  <a:pt x="0" y="0"/>
                </a:lnTo>
                <a:lnTo>
                  <a:pt x="0" y="12953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815588" y="1207837"/>
            <a:ext cx="173758" cy="12092"/>
          </a:xfrm>
          <a:custGeom>
            <a:avLst/>
            <a:gdLst/>
            <a:ahLst/>
            <a:cxnLst/>
            <a:rect l="l" t="t" r="r" b="b"/>
            <a:pathLst>
              <a:path w="152400" h="13334">
                <a:moveTo>
                  <a:pt x="0" y="12953"/>
                </a:moveTo>
                <a:lnTo>
                  <a:pt x="152400" y="12953"/>
                </a:lnTo>
                <a:lnTo>
                  <a:pt x="152400" y="0"/>
                </a:lnTo>
                <a:lnTo>
                  <a:pt x="0" y="0"/>
                </a:lnTo>
                <a:lnTo>
                  <a:pt x="0" y="12953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574910" y="1252750"/>
            <a:ext cx="132924" cy="1057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902467" y="1093825"/>
            <a:ext cx="377054" cy="28675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897240" y="1093825"/>
            <a:ext cx="0" cy="291364"/>
          </a:xfrm>
          <a:custGeom>
            <a:avLst/>
            <a:gdLst/>
            <a:ahLst/>
            <a:cxnLst/>
            <a:rect l="l" t="t" r="r" b="b"/>
            <a:pathLst>
              <a:path h="321309">
                <a:moveTo>
                  <a:pt x="0" y="0"/>
                </a:moveTo>
                <a:lnTo>
                  <a:pt x="0" y="321173"/>
                </a:lnTo>
              </a:path>
            </a:pathLst>
          </a:custGeom>
          <a:ln w="3810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900860" y="1093825"/>
            <a:ext cx="0" cy="292516"/>
          </a:xfrm>
          <a:custGeom>
            <a:avLst/>
            <a:gdLst/>
            <a:ahLst/>
            <a:cxnLst/>
            <a:rect l="l" t="t" r="r" b="b"/>
            <a:pathLst>
              <a:path h="322580">
                <a:moveTo>
                  <a:pt x="0" y="0"/>
                </a:moveTo>
                <a:lnTo>
                  <a:pt x="0" y="322325"/>
                </a:lnTo>
              </a:path>
            </a:pathLst>
          </a:custGeom>
          <a:ln w="3175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902309" y="1383347"/>
            <a:ext cx="380819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4010" y="0"/>
                </a:lnTo>
              </a:path>
            </a:pathLst>
          </a:custGeom>
          <a:ln w="6096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902468" y="1093825"/>
            <a:ext cx="384003" cy="28675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895517" y="1093825"/>
            <a:ext cx="390955" cy="292516"/>
          </a:xfrm>
          <a:custGeom>
            <a:avLst/>
            <a:gdLst/>
            <a:ahLst/>
            <a:cxnLst/>
            <a:rect l="l" t="t" r="r" b="b"/>
            <a:pathLst>
              <a:path w="342900" h="322580">
                <a:moveTo>
                  <a:pt x="12953" y="310133"/>
                </a:moveTo>
                <a:lnTo>
                  <a:pt x="12953" y="0"/>
                </a:lnTo>
                <a:lnTo>
                  <a:pt x="0" y="0"/>
                </a:lnTo>
                <a:lnTo>
                  <a:pt x="0" y="320039"/>
                </a:lnTo>
                <a:lnTo>
                  <a:pt x="3048" y="322325"/>
                </a:lnTo>
                <a:lnTo>
                  <a:pt x="6096" y="322325"/>
                </a:lnTo>
                <a:lnTo>
                  <a:pt x="6096" y="310133"/>
                </a:lnTo>
                <a:lnTo>
                  <a:pt x="12953" y="310133"/>
                </a:lnTo>
                <a:close/>
              </a:path>
              <a:path w="342900" h="322580">
                <a:moveTo>
                  <a:pt x="336803" y="310133"/>
                </a:moveTo>
                <a:lnTo>
                  <a:pt x="6096" y="310133"/>
                </a:lnTo>
                <a:lnTo>
                  <a:pt x="12953" y="316229"/>
                </a:lnTo>
                <a:lnTo>
                  <a:pt x="12953" y="322325"/>
                </a:lnTo>
                <a:lnTo>
                  <a:pt x="329946" y="322325"/>
                </a:lnTo>
                <a:lnTo>
                  <a:pt x="329946" y="316229"/>
                </a:lnTo>
                <a:lnTo>
                  <a:pt x="336803" y="310133"/>
                </a:lnTo>
                <a:close/>
              </a:path>
              <a:path w="342900" h="322580">
                <a:moveTo>
                  <a:pt x="12953" y="322325"/>
                </a:moveTo>
                <a:lnTo>
                  <a:pt x="12953" y="316229"/>
                </a:lnTo>
                <a:lnTo>
                  <a:pt x="6096" y="310133"/>
                </a:lnTo>
                <a:lnTo>
                  <a:pt x="6096" y="322325"/>
                </a:lnTo>
                <a:lnTo>
                  <a:pt x="12953" y="322325"/>
                </a:lnTo>
                <a:close/>
              </a:path>
              <a:path w="342900" h="322580">
                <a:moveTo>
                  <a:pt x="342900" y="320039"/>
                </a:moveTo>
                <a:lnTo>
                  <a:pt x="342900" y="0"/>
                </a:lnTo>
                <a:lnTo>
                  <a:pt x="329946" y="0"/>
                </a:lnTo>
                <a:lnTo>
                  <a:pt x="329946" y="310133"/>
                </a:lnTo>
                <a:lnTo>
                  <a:pt x="336803" y="310133"/>
                </a:lnTo>
                <a:lnTo>
                  <a:pt x="336803" y="322325"/>
                </a:lnTo>
                <a:lnTo>
                  <a:pt x="339851" y="322325"/>
                </a:lnTo>
                <a:lnTo>
                  <a:pt x="342900" y="320039"/>
                </a:lnTo>
                <a:close/>
              </a:path>
              <a:path w="342900" h="322580">
                <a:moveTo>
                  <a:pt x="336803" y="322325"/>
                </a:moveTo>
                <a:lnTo>
                  <a:pt x="336803" y="310133"/>
                </a:lnTo>
                <a:lnTo>
                  <a:pt x="329946" y="316229"/>
                </a:lnTo>
                <a:lnTo>
                  <a:pt x="329946" y="322325"/>
                </a:lnTo>
                <a:lnTo>
                  <a:pt x="336803" y="322325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3340644" y="1093364"/>
            <a:ext cx="121630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583565" algn="l"/>
                <a:tab pos="920750" algn="l"/>
              </a:tabLst>
            </a:pPr>
            <a:r>
              <a:rPr sz="1600" b="1" dirty="0">
                <a:latin typeface="Calibri"/>
                <a:cs typeface="Calibri"/>
              </a:rPr>
              <a:t>H</a:t>
            </a:r>
            <a:r>
              <a:rPr sz="1575" b="1" baseline="-21164" dirty="0">
                <a:latin typeface="Calibri"/>
                <a:cs typeface="Calibri"/>
              </a:rPr>
              <a:t>2</a:t>
            </a:r>
            <a:r>
              <a:rPr sz="1600" b="1" dirty="0">
                <a:latin typeface="Calibri"/>
                <a:cs typeface="Calibri"/>
              </a:rPr>
              <a:t>N	C	C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902467" y="1389566"/>
            <a:ext cx="637691" cy="30472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895517" y="1383347"/>
            <a:ext cx="651591" cy="31094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895517" y="1383347"/>
            <a:ext cx="651591" cy="317276"/>
          </a:xfrm>
          <a:custGeom>
            <a:avLst/>
            <a:gdLst/>
            <a:ahLst/>
            <a:cxnLst/>
            <a:rect l="l" t="t" r="r" b="b"/>
            <a:pathLst>
              <a:path w="571500" h="349885">
                <a:moveTo>
                  <a:pt x="571500" y="346709"/>
                </a:moveTo>
                <a:lnTo>
                  <a:pt x="571500" y="3047"/>
                </a:lnTo>
                <a:lnTo>
                  <a:pt x="568451" y="0"/>
                </a:lnTo>
                <a:lnTo>
                  <a:pt x="3048" y="0"/>
                </a:lnTo>
                <a:lnTo>
                  <a:pt x="0" y="3047"/>
                </a:lnTo>
                <a:lnTo>
                  <a:pt x="0" y="346709"/>
                </a:lnTo>
                <a:lnTo>
                  <a:pt x="3048" y="349757"/>
                </a:lnTo>
                <a:lnTo>
                  <a:pt x="6096" y="349757"/>
                </a:lnTo>
                <a:lnTo>
                  <a:pt x="6096" y="12953"/>
                </a:lnTo>
                <a:lnTo>
                  <a:pt x="12953" y="6857"/>
                </a:lnTo>
                <a:lnTo>
                  <a:pt x="12953" y="12953"/>
                </a:lnTo>
                <a:lnTo>
                  <a:pt x="558546" y="12953"/>
                </a:lnTo>
                <a:lnTo>
                  <a:pt x="558546" y="6857"/>
                </a:lnTo>
                <a:lnTo>
                  <a:pt x="565403" y="12953"/>
                </a:lnTo>
                <a:lnTo>
                  <a:pt x="565403" y="349757"/>
                </a:lnTo>
                <a:lnTo>
                  <a:pt x="568451" y="349757"/>
                </a:lnTo>
                <a:lnTo>
                  <a:pt x="571500" y="346709"/>
                </a:lnTo>
                <a:close/>
              </a:path>
              <a:path w="571500" h="349885">
                <a:moveTo>
                  <a:pt x="12953" y="12953"/>
                </a:moveTo>
                <a:lnTo>
                  <a:pt x="12953" y="6857"/>
                </a:lnTo>
                <a:lnTo>
                  <a:pt x="6096" y="12953"/>
                </a:lnTo>
                <a:lnTo>
                  <a:pt x="12953" y="12953"/>
                </a:lnTo>
                <a:close/>
              </a:path>
              <a:path w="571500" h="349885">
                <a:moveTo>
                  <a:pt x="12953" y="336803"/>
                </a:moveTo>
                <a:lnTo>
                  <a:pt x="12953" y="12953"/>
                </a:lnTo>
                <a:lnTo>
                  <a:pt x="6096" y="12953"/>
                </a:lnTo>
                <a:lnTo>
                  <a:pt x="6096" y="336803"/>
                </a:lnTo>
                <a:lnTo>
                  <a:pt x="12953" y="336803"/>
                </a:lnTo>
                <a:close/>
              </a:path>
              <a:path w="571500" h="349885">
                <a:moveTo>
                  <a:pt x="565403" y="336803"/>
                </a:moveTo>
                <a:lnTo>
                  <a:pt x="6096" y="336803"/>
                </a:lnTo>
                <a:lnTo>
                  <a:pt x="12953" y="342899"/>
                </a:lnTo>
                <a:lnTo>
                  <a:pt x="12953" y="349757"/>
                </a:lnTo>
                <a:lnTo>
                  <a:pt x="558546" y="349757"/>
                </a:lnTo>
                <a:lnTo>
                  <a:pt x="558546" y="342899"/>
                </a:lnTo>
                <a:lnTo>
                  <a:pt x="565403" y="336803"/>
                </a:lnTo>
                <a:close/>
              </a:path>
              <a:path w="571500" h="349885">
                <a:moveTo>
                  <a:pt x="12953" y="349757"/>
                </a:moveTo>
                <a:lnTo>
                  <a:pt x="12953" y="342899"/>
                </a:lnTo>
                <a:lnTo>
                  <a:pt x="6096" y="336803"/>
                </a:lnTo>
                <a:lnTo>
                  <a:pt x="6096" y="349757"/>
                </a:lnTo>
                <a:lnTo>
                  <a:pt x="12953" y="349757"/>
                </a:lnTo>
                <a:close/>
              </a:path>
              <a:path w="571500" h="349885">
                <a:moveTo>
                  <a:pt x="565403" y="12953"/>
                </a:moveTo>
                <a:lnTo>
                  <a:pt x="558546" y="6857"/>
                </a:lnTo>
                <a:lnTo>
                  <a:pt x="558546" y="12953"/>
                </a:lnTo>
                <a:lnTo>
                  <a:pt x="565403" y="12953"/>
                </a:lnTo>
                <a:close/>
              </a:path>
              <a:path w="571500" h="349885">
                <a:moveTo>
                  <a:pt x="565403" y="336803"/>
                </a:moveTo>
                <a:lnTo>
                  <a:pt x="565403" y="12953"/>
                </a:lnTo>
                <a:lnTo>
                  <a:pt x="558546" y="12953"/>
                </a:lnTo>
                <a:lnTo>
                  <a:pt x="558546" y="336803"/>
                </a:lnTo>
                <a:lnTo>
                  <a:pt x="565403" y="336803"/>
                </a:lnTo>
                <a:close/>
              </a:path>
              <a:path w="571500" h="349885">
                <a:moveTo>
                  <a:pt x="565403" y="349757"/>
                </a:moveTo>
                <a:lnTo>
                  <a:pt x="565403" y="336803"/>
                </a:lnTo>
                <a:lnTo>
                  <a:pt x="558546" y="342899"/>
                </a:lnTo>
                <a:lnTo>
                  <a:pt x="558546" y="349757"/>
                </a:lnTo>
                <a:lnTo>
                  <a:pt x="565403" y="349757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3992236" y="1407071"/>
            <a:ext cx="29756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alibri"/>
                <a:cs typeface="Calibri"/>
              </a:rPr>
              <a:t>CH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260691" y="1514173"/>
            <a:ext cx="107875" cy="17632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b="1" spc="5" dirty="0">
                <a:latin typeface="Calibri"/>
                <a:cs typeface="Calibri"/>
              </a:rPr>
              <a:t>2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4084044" y="1311484"/>
            <a:ext cx="14480" cy="138196"/>
          </a:xfrm>
          <a:custGeom>
            <a:avLst/>
            <a:gdLst/>
            <a:ahLst/>
            <a:cxnLst/>
            <a:rect l="l" t="t" r="r" b="b"/>
            <a:pathLst>
              <a:path w="12700" h="152400">
                <a:moveTo>
                  <a:pt x="0" y="152400"/>
                </a:moveTo>
                <a:lnTo>
                  <a:pt x="12191" y="152400"/>
                </a:lnTo>
                <a:lnTo>
                  <a:pt x="12191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084044" y="1311484"/>
            <a:ext cx="14480" cy="138196"/>
          </a:xfrm>
          <a:custGeom>
            <a:avLst/>
            <a:gdLst/>
            <a:ahLst/>
            <a:cxnLst/>
            <a:rect l="l" t="t" r="r" b="b"/>
            <a:pathLst>
              <a:path w="12700" h="152400">
                <a:moveTo>
                  <a:pt x="0" y="152400"/>
                </a:moveTo>
                <a:lnTo>
                  <a:pt x="12191" y="152400"/>
                </a:lnTo>
                <a:lnTo>
                  <a:pt x="12191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902468" y="1677013"/>
            <a:ext cx="536041" cy="19416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897240" y="1672880"/>
            <a:ext cx="0" cy="198657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681"/>
                </a:lnTo>
              </a:path>
            </a:pathLst>
          </a:custGeom>
          <a:ln w="3810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900860" y="1671486"/>
            <a:ext cx="0" cy="199809"/>
          </a:xfrm>
          <a:custGeom>
            <a:avLst/>
            <a:gdLst/>
            <a:ahLst/>
            <a:cxnLst/>
            <a:rect l="l" t="t" r="r" b="b"/>
            <a:pathLst>
              <a:path h="220344">
                <a:moveTo>
                  <a:pt x="0" y="0"/>
                </a:moveTo>
                <a:lnTo>
                  <a:pt x="0" y="220218"/>
                </a:lnTo>
              </a:path>
            </a:pathLst>
          </a:custGeom>
          <a:ln w="3175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902309" y="1674250"/>
            <a:ext cx="540096" cy="0"/>
          </a:xfrm>
          <a:custGeom>
            <a:avLst/>
            <a:gdLst/>
            <a:ahLst/>
            <a:cxnLst/>
            <a:rect l="l" t="t" r="r" b="b"/>
            <a:pathLst>
              <a:path w="473710">
                <a:moveTo>
                  <a:pt x="0" y="0"/>
                </a:moveTo>
                <a:lnTo>
                  <a:pt x="473710" y="0"/>
                </a:lnTo>
              </a:path>
            </a:pathLst>
          </a:custGeom>
          <a:ln w="6096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442405" y="1672545"/>
            <a:ext cx="2896" cy="4607"/>
          </a:xfrm>
          <a:custGeom>
            <a:avLst/>
            <a:gdLst/>
            <a:ahLst/>
            <a:cxnLst/>
            <a:rect l="l" t="t" r="r" b="b"/>
            <a:pathLst>
              <a:path w="2539" h="5080">
                <a:moveTo>
                  <a:pt x="0" y="0"/>
                </a:moveTo>
                <a:lnTo>
                  <a:pt x="0" y="4927"/>
                </a:lnTo>
                <a:lnTo>
                  <a:pt x="2539" y="4927"/>
                </a:lnTo>
                <a:lnTo>
                  <a:pt x="2539" y="0"/>
                </a:lnTo>
                <a:lnTo>
                  <a:pt x="0" y="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902468" y="1677013"/>
            <a:ext cx="542992" cy="19416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895517" y="1671486"/>
            <a:ext cx="550233" cy="199809"/>
          </a:xfrm>
          <a:custGeom>
            <a:avLst/>
            <a:gdLst/>
            <a:ahLst/>
            <a:cxnLst/>
            <a:rect l="l" t="t" r="r" b="b"/>
            <a:pathLst>
              <a:path w="482600" h="220344">
                <a:moveTo>
                  <a:pt x="482346" y="220217"/>
                </a:moveTo>
                <a:lnTo>
                  <a:pt x="482346" y="3047"/>
                </a:lnTo>
                <a:lnTo>
                  <a:pt x="480060" y="0"/>
                </a:lnTo>
                <a:lnTo>
                  <a:pt x="3048" y="0"/>
                </a:lnTo>
                <a:lnTo>
                  <a:pt x="0" y="3047"/>
                </a:lnTo>
                <a:lnTo>
                  <a:pt x="0" y="220218"/>
                </a:lnTo>
                <a:lnTo>
                  <a:pt x="6096" y="220218"/>
                </a:lnTo>
                <a:lnTo>
                  <a:pt x="6096" y="12953"/>
                </a:lnTo>
                <a:lnTo>
                  <a:pt x="12953" y="6095"/>
                </a:lnTo>
                <a:lnTo>
                  <a:pt x="12953" y="12953"/>
                </a:lnTo>
                <a:lnTo>
                  <a:pt x="470153" y="12953"/>
                </a:lnTo>
                <a:lnTo>
                  <a:pt x="470153" y="6095"/>
                </a:lnTo>
                <a:lnTo>
                  <a:pt x="476250" y="12953"/>
                </a:lnTo>
                <a:lnTo>
                  <a:pt x="476250" y="220217"/>
                </a:lnTo>
                <a:lnTo>
                  <a:pt x="482346" y="220217"/>
                </a:lnTo>
                <a:close/>
              </a:path>
              <a:path w="482600" h="220344">
                <a:moveTo>
                  <a:pt x="12953" y="12953"/>
                </a:moveTo>
                <a:lnTo>
                  <a:pt x="12953" y="6095"/>
                </a:lnTo>
                <a:lnTo>
                  <a:pt x="6096" y="12953"/>
                </a:lnTo>
                <a:lnTo>
                  <a:pt x="12953" y="12953"/>
                </a:lnTo>
                <a:close/>
              </a:path>
              <a:path w="482600" h="220344">
                <a:moveTo>
                  <a:pt x="12953" y="220218"/>
                </a:moveTo>
                <a:lnTo>
                  <a:pt x="12953" y="12953"/>
                </a:lnTo>
                <a:lnTo>
                  <a:pt x="6096" y="12953"/>
                </a:lnTo>
                <a:lnTo>
                  <a:pt x="6096" y="220218"/>
                </a:lnTo>
                <a:lnTo>
                  <a:pt x="12953" y="220218"/>
                </a:lnTo>
                <a:close/>
              </a:path>
              <a:path w="482600" h="220344">
                <a:moveTo>
                  <a:pt x="476250" y="12953"/>
                </a:moveTo>
                <a:lnTo>
                  <a:pt x="470153" y="6095"/>
                </a:lnTo>
                <a:lnTo>
                  <a:pt x="470153" y="12953"/>
                </a:lnTo>
                <a:lnTo>
                  <a:pt x="476250" y="12953"/>
                </a:lnTo>
                <a:close/>
              </a:path>
              <a:path w="482600" h="220344">
                <a:moveTo>
                  <a:pt x="476250" y="220217"/>
                </a:moveTo>
                <a:lnTo>
                  <a:pt x="476250" y="12953"/>
                </a:lnTo>
                <a:lnTo>
                  <a:pt x="470153" y="12953"/>
                </a:lnTo>
                <a:lnTo>
                  <a:pt x="470153" y="220217"/>
                </a:lnTo>
                <a:lnTo>
                  <a:pt x="476250" y="220217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3992236" y="1693827"/>
            <a:ext cx="29900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r>
              <a:rPr sz="1600" b="1" dirty="0">
                <a:latin typeface="Calibri"/>
                <a:cs typeface="Calibri"/>
              </a:rPr>
              <a:t>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4084044" y="1619662"/>
            <a:ext cx="14480" cy="138196"/>
          </a:xfrm>
          <a:custGeom>
            <a:avLst/>
            <a:gdLst/>
            <a:ahLst/>
            <a:cxnLst/>
            <a:rect l="l" t="t" r="r" b="b"/>
            <a:pathLst>
              <a:path w="12700" h="152400">
                <a:moveTo>
                  <a:pt x="0" y="152400"/>
                </a:moveTo>
                <a:lnTo>
                  <a:pt x="12191" y="152400"/>
                </a:lnTo>
                <a:lnTo>
                  <a:pt x="12191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084044" y="1619662"/>
            <a:ext cx="14480" cy="138196"/>
          </a:xfrm>
          <a:custGeom>
            <a:avLst/>
            <a:gdLst/>
            <a:ahLst/>
            <a:cxnLst/>
            <a:rect l="l" t="t" r="r" b="b"/>
            <a:pathLst>
              <a:path w="12700" h="152400">
                <a:moveTo>
                  <a:pt x="0" y="152400"/>
                </a:moveTo>
                <a:lnTo>
                  <a:pt x="12191" y="152400"/>
                </a:lnTo>
                <a:lnTo>
                  <a:pt x="12191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92643" y="1207837"/>
            <a:ext cx="173758" cy="12092"/>
          </a:xfrm>
          <a:custGeom>
            <a:avLst/>
            <a:gdLst/>
            <a:ahLst/>
            <a:cxnLst/>
            <a:rect l="l" t="t" r="r" b="b"/>
            <a:pathLst>
              <a:path w="152400" h="13334">
                <a:moveTo>
                  <a:pt x="0" y="12953"/>
                </a:moveTo>
                <a:lnTo>
                  <a:pt x="152400" y="12953"/>
                </a:lnTo>
                <a:lnTo>
                  <a:pt x="152400" y="0"/>
                </a:lnTo>
                <a:lnTo>
                  <a:pt x="0" y="0"/>
                </a:lnTo>
                <a:lnTo>
                  <a:pt x="0" y="12953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92643" y="1207837"/>
            <a:ext cx="173758" cy="12092"/>
          </a:xfrm>
          <a:custGeom>
            <a:avLst/>
            <a:gdLst/>
            <a:ahLst/>
            <a:cxnLst/>
            <a:rect l="l" t="t" r="r" b="b"/>
            <a:pathLst>
              <a:path w="152400" h="13334">
                <a:moveTo>
                  <a:pt x="0" y="12953"/>
                </a:moveTo>
                <a:lnTo>
                  <a:pt x="152400" y="12953"/>
                </a:lnTo>
                <a:lnTo>
                  <a:pt x="152400" y="0"/>
                </a:lnTo>
                <a:lnTo>
                  <a:pt x="0" y="0"/>
                </a:lnTo>
                <a:lnTo>
                  <a:pt x="0" y="12953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567960" y="1093825"/>
            <a:ext cx="151168" cy="8913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436821" y="1263806"/>
            <a:ext cx="571662" cy="30541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429871" y="1258279"/>
            <a:ext cx="586432" cy="31094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429871" y="1258279"/>
            <a:ext cx="586432" cy="316700"/>
          </a:xfrm>
          <a:custGeom>
            <a:avLst/>
            <a:gdLst/>
            <a:ahLst/>
            <a:cxnLst/>
            <a:rect l="l" t="t" r="r" b="b"/>
            <a:pathLst>
              <a:path w="514350" h="349250">
                <a:moveTo>
                  <a:pt x="514350" y="346710"/>
                </a:moveTo>
                <a:lnTo>
                  <a:pt x="514350" y="3047"/>
                </a:lnTo>
                <a:lnTo>
                  <a:pt x="511301" y="0"/>
                </a:lnTo>
                <a:lnTo>
                  <a:pt x="2286" y="0"/>
                </a:lnTo>
                <a:lnTo>
                  <a:pt x="0" y="3047"/>
                </a:lnTo>
                <a:lnTo>
                  <a:pt x="0" y="346710"/>
                </a:lnTo>
                <a:lnTo>
                  <a:pt x="2286" y="348996"/>
                </a:lnTo>
                <a:lnTo>
                  <a:pt x="6095" y="348996"/>
                </a:lnTo>
                <a:lnTo>
                  <a:pt x="6095" y="12953"/>
                </a:lnTo>
                <a:lnTo>
                  <a:pt x="12191" y="6095"/>
                </a:lnTo>
                <a:lnTo>
                  <a:pt x="12191" y="12953"/>
                </a:lnTo>
                <a:lnTo>
                  <a:pt x="501395" y="12953"/>
                </a:lnTo>
                <a:lnTo>
                  <a:pt x="501395" y="6095"/>
                </a:lnTo>
                <a:lnTo>
                  <a:pt x="507491" y="12953"/>
                </a:lnTo>
                <a:lnTo>
                  <a:pt x="507491" y="348996"/>
                </a:lnTo>
                <a:lnTo>
                  <a:pt x="511301" y="348996"/>
                </a:lnTo>
                <a:lnTo>
                  <a:pt x="514350" y="346710"/>
                </a:lnTo>
                <a:close/>
              </a:path>
              <a:path w="514350" h="349250">
                <a:moveTo>
                  <a:pt x="12191" y="12953"/>
                </a:moveTo>
                <a:lnTo>
                  <a:pt x="12191" y="6095"/>
                </a:lnTo>
                <a:lnTo>
                  <a:pt x="6095" y="12953"/>
                </a:lnTo>
                <a:lnTo>
                  <a:pt x="12191" y="12953"/>
                </a:lnTo>
                <a:close/>
              </a:path>
              <a:path w="514350" h="349250">
                <a:moveTo>
                  <a:pt x="12191" y="336804"/>
                </a:moveTo>
                <a:lnTo>
                  <a:pt x="12191" y="12953"/>
                </a:lnTo>
                <a:lnTo>
                  <a:pt x="6095" y="12953"/>
                </a:lnTo>
                <a:lnTo>
                  <a:pt x="6095" y="336804"/>
                </a:lnTo>
                <a:lnTo>
                  <a:pt x="12191" y="336804"/>
                </a:lnTo>
                <a:close/>
              </a:path>
              <a:path w="514350" h="349250">
                <a:moveTo>
                  <a:pt x="507491" y="336804"/>
                </a:moveTo>
                <a:lnTo>
                  <a:pt x="6095" y="336804"/>
                </a:lnTo>
                <a:lnTo>
                  <a:pt x="12191" y="342900"/>
                </a:lnTo>
                <a:lnTo>
                  <a:pt x="12191" y="348996"/>
                </a:lnTo>
                <a:lnTo>
                  <a:pt x="501395" y="348996"/>
                </a:lnTo>
                <a:lnTo>
                  <a:pt x="501395" y="342900"/>
                </a:lnTo>
                <a:lnTo>
                  <a:pt x="507491" y="336804"/>
                </a:lnTo>
                <a:close/>
              </a:path>
              <a:path w="514350" h="349250">
                <a:moveTo>
                  <a:pt x="12191" y="348996"/>
                </a:moveTo>
                <a:lnTo>
                  <a:pt x="12191" y="342900"/>
                </a:lnTo>
                <a:lnTo>
                  <a:pt x="6095" y="336804"/>
                </a:lnTo>
                <a:lnTo>
                  <a:pt x="6095" y="348996"/>
                </a:lnTo>
                <a:lnTo>
                  <a:pt x="12191" y="348996"/>
                </a:lnTo>
                <a:close/>
              </a:path>
              <a:path w="514350" h="349250">
                <a:moveTo>
                  <a:pt x="507491" y="12953"/>
                </a:moveTo>
                <a:lnTo>
                  <a:pt x="501395" y="6095"/>
                </a:lnTo>
                <a:lnTo>
                  <a:pt x="501395" y="12953"/>
                </a:lnTo>
                <a:lnTo>
                  <a:pt x="507491" y="12953"/>
                </a:lnTo>
                <a:close/>
              </a:path>
              <a:path w="514350" h="349250">
                <a:moveTo>
                  <a:pt x="507491" y="336804"/>
                </a:moveTo>
                <a:lnTo>
                  <a:pt x="507491" y="12953"/>
                </a:lnTo>
                <a:lnTo>
                  <a:pt x="501395" y="12953"/>
                </a:lnTo>
                <a:lnTo>
                  <a:pt x="501395" y="336804"/>
                </a:lnTo>
                <a:lnTo>
                  <a:pt x="507491" y="336804"/>
                </a:lnTo>
                <a:close/>
              </a:path>
              <a:path w="514350" h="349250">
                <a:moveTo>
                  <a:pt x="507491" y="348996"/>
                </a:moveTo>
                <a:lnTo>
                  <a:pt x="507491" y="336804"/>
                </a:lnTo>
                <a:lnTo>
                  <a:pt x="501395" y="342900"/>
                </a:lnTo>
                <a:lnTo>
                  <a:pt x="501395" y="348996"/>
                </a:lnTo>
                <a:lnTo>
                  <a:pt x="507491" y="348996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2526589" y="1282002"/>
            <a:ext cx="33303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Calibri"/>
                <a:cs typeface="Calibri"/>
              </a:rPr>
              <a:t>OH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2435083" y="1093826"/>
            <a:ext cx="390955" cy="7255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433332" y="1093825"/>
            <a:ext cx="0" cy="78311"/>
          </a:xfrm>
          <a:custGeom>
            <a:avLst/>
            <a:gdLst/>
            <a:ahLst/>
            <a:cxnLst/>
            <a:rect l="l" t="t" r="r" b="b"/>
            <a:pathLst>
              <a:path h="86359">
                <a:moveTo>
                  <a:pt x="0" y="0"/>
                </a:moveTo>
                <a:lnTo>
                  <a:pt x="0" y="86105"/>
                </a:lnTo>
              </a:path>
            </a:pathLst>
          </a:custGeom>
          <a:ln w="3810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435503" y="1169141"/>
            <a:ext cx="393851" cy="0"/>
          </a:xfrm>
          <a:custGeom>
            <a:avLst/>
            <a:gdLst/>
            <a:ahLst/>
            <a:cxnLst/>
            <a:rect l="l" t="t" r="r" b="b"/>
            <a:pathLst>
              <a:path w="345439">
                <a:moveTo>
                  <a:pt x="0" y="0"/>
                </a:moveTo>
                <a:lnTo>
                  <a:pt x="345439" y="0"/>
                </a:lnTo>
              </a:path>
            </a:pathLst>
          </a:custGeom>
          <a:ln w="6096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829354" y="1166378"/>
            <a:ext cx="4344" cy="4031"/>
          </a:xfrm>
          <a:custGeom>
            <a:avLst/>
            <a:gdLst/>
            <a:ahLst/>
            <a:cxnLst/>
            <a:rect l="l" t="t" r="r" b="b"/>
            <a:pathLst>
              <a:path w="3810" h="4444">
                <a:moveTo>
                  <a:pt x="0" y="0"/>
                </a:moveTo>
                <a:lnTo>
                  <a:pt x="0" y="4330"/>
                </a:lnTo>
                <a:lnTo>
                  <a:pt x="3810" y="4330"/>
                </a:lnTo>
                <a:lnTo>
                  <a:pt x="381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35083" y="1093826"/>
            <a:ext cx="397905" cy="7255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428133" y="1093825"/>
            <a:ext cx="405435" cy="78311"/>
          </a:xfrm>
          <a:custGeom>
            <a:avLst/>
            <a:gdLst/>
            <a:ahLst/>
            <a:cxnLst/>
            <a:rect l="l" t="t" r="r" b="b"/>
            <a:pathLst>
              <a:path w="355600" h="86359">
                <a:moveTo>
                  <a:pt x="12192" y="73151"/>
                </a:moveTo>
                <a:lnTo>
                  <a:pt x="12192" y="0"/>
                </a:lnTo>
                <a:lnTo>
                  <a:pt x="0" y="0"/>
                </a:lnTo>
                <a:lnTo>
                  <a:pt x="0" y="83057"/>
                </a:lnTo>
                <a:lnTo>
                  <a:pt x="2286" y="86105"/>
                </a:lnTo>
                <a:lnTo>
                  <a:pt x="6095" y="86105"/>
                </a:lnTo>
                <a:lnTo>
                  <a:pt x="6095" y="73151"/>
                </a:lnTo>
                <a:lnTo>
                  <a:pt x="12192" y="73151"/>
                </a:lnTo>
                <a:close/>
              </a:path>
              <a:path w="355600" h="86359">
                <a:moveTo>
                  <a:pt x="348995" y="73151"/>
                </a:moveTo>
                <a:lnTo>
                  <a:pt x="6095" y="73151"/>
                </a:lnTo>
                <a:lnTo>
                  <a:pt x="12192" y="80009"/>
                </a:lnTo>
                <a:lnTo>
                  <a:pt x="12192" y="86105"/>
                </a:lnTo>
                <a:lnTo>
                  <a:pt x="342900" y="86105"/>
                </a:lnTo>
                <a:lnTo>
                  <a:pt x="342900" y="80009"/>
                </a:lnTo>
                <a:lnTo>
                  <a:pt x="348995" y="73151"/>
                </a:lnTo>
                <a:close/>
              </a:path>
              <a:path w="355600" h="86359">
                <a:moveTo>
                  <a:pt x="12192" y="86105"/>
                </a:moveTo>
                <a:lnTo>
                  <a:pt x="12192" y="80009"/>
                </a:lnTo>
                <a:lnTo>
                  <a:pt x="6095" y="73151"/>
                </a:lnTo>
                <a:lnTo>
                  <a:pt x="6095" y="86105"/>
                </a:lnTo>
                <a:lnTo>
                  <a:pt x="12192" y="86105"/>
                </a:lnTo>
                <a:close/>
              </a:path>
              <a:path w="355600" h="86359">
                <a:moveTo>
                  <a:pt x="355092" y="83057"/>
                </a:moveTo>
                <a:lnTo>
                  <a:pt x="355092" y="0"/>
                </a:lnTo>
                <a:lnTo>
                  <a:pt x="342900" y="0"/>
                </a:lnTo>
                <a:lnTo>
                  <a:pt x="342900" y="73151"/>
                </a:lnTo>
                <a:lnTo>
                  <a:pt x="348995" y="73151"/>
                </a:lnTo>
                <a:lnTo>
                  <a:pt x="348995" y="86105"/>
                </a:lnTo>
                <a:lnTo>
                  <a:pt x="352044" y="86105"/>
                </a:lnTo>
                <a:lnTo>
                  <a:pt x="355092" y="83057"/>
                </a:lnTo>
                <a:close/>
              </a:path>
              <a:path w="355600" h="86359">
                <a:moveTo>
                  <a:pt x="348995" y="86105"/>
                </a:moveTo>
                <a:lnTo>
                  <a:pt x="348995" y="73151"/>
                </a:lnTo>
                <a:lnTo>
                  <a:pt x="342900" y="80009"/>
                </a:lnTo>
                <a:lnTo>
                  <a:pt x="342900" y="86105"/>
                </a:lnTo>
                <a:lnTo>
                  <a:pt x="348995" y="86105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128425" y="1093825"/>
            <a:ext cx="636822" cy="28675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22185" y="1093825"/>
            <a:ext cx="0" cy="291364"/>
          </a:xfrm>
          <a:custGeom>
            <a:avLst/>
            <a:gdLst/>
            <a:ahLst/>
            <a:cxnLst/>
            <a:rect l="l" t="t" r="r" b="b"/>
            <a:pathLst>
              <a:path h="321309">
                <a:moveTo>
                  <a:pt x="0" y="0"/>
                </a:moveTo>
                <a:lnTo>
                  <a:pt x="0" y="321078"/>
                </a:lnTo>
              </a:path>
            </a:pathLst>
          </a:custGeom>
          <a:ln w="3175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25805" y="1093825"/>
            <a:ext cx="0" cy="292516"/>
          </a:xfrm>
          <a:custGeom>
            <a:avLst/>
            <a:gdLst/>
            <a:ahLst/>
            <a:cxnLst/>
            <a:rect l="l" t="t" r="r" b="b"/>
            <a:pathLst>
              <a:path h="322580">
                <a:moveTo>
                  <a:pt x="0" y="0"/>
                </a:moveTo>
                <a:lnTo>
                  <a:pt x="0" y="322325"/>
                </a:lnTo>
              </a:path>
            </a:pathLst>
          </a:custGeom>
          <a:ln w="3810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27977" y="1383347"/>
            <a:ext cx="641456" cy="0"/>
          </a:xfrm>
          <a:custGeom>
            <a:avLst/>
            <a:gdLst/>
            <a:ahLst/>
            <a:cxnLst/>
            <a:rect l="l" t="t" r="r" b="b"/>
            <a:pathLst>
              <a:path w="562610">
                <a:moveTo>
                  <a:pt x="0" y="0"/>
                </a:moveTo>
                <a:lnTo>
                  <a:pt x="562610" y="0"/>
                </a:lnTo>
              </a:path>
            </a:pathLst>
          </a:custGeom>
          <a:ln w="6096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769432" y="1380582"/>
            <a:ext cx="2896" cy="4607"/>
          </a:xfrm>
          <a:custGeom>
            <a:avLst/>
            <a:gdLst/>
            <a:ahLst/>
            <a:cxnLst/>
            <a:rect l="l" t="t" r="r" b="b"/>
            <a:pathLst>
              <a:path w="2540" h="5080">
                <a:moveTo>
                  <a:pt x="0" y="0"/>
                </a:moveTo>
                <a:lnTo>
                  <a:pt x="0" y="4965"/>
                </a:lnTo>
                <a:lnTo>
                  <a:pt x="2540" y="4965"/>
                </a:lnTo>
                <a:lnTo>
                  <a:pt x="254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128425" y="1093825"/>
            <a:ext cx="643772" cy="28675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120606" y="1093825"/>
            <a:ext cx="651591" cy="292516"/>
          </a:xfrm>
          <a:custGeom>
            <a:avLst/>
            <a:gdLst/>
            <a:ahLst/>
            <a:cxnLst/>
            <a:rect l="l" t="t" r="r" b="b"/>
            <a:pathLst>
              <a:path w="571500" h="322580">
                <a:moveTo>
                  <a:pt x="12954" y="310133"/>
                </a:moveTo>
                <a:lnTo>
                  <a:pt x="12953" y="0"/>
                </a:lnTo>
                <a:lnTo>
                  <a:pt x="0" y="0"/>
                </a:lnTo>
                <a:lnTo>
                  <a:pt x="0" y="320039"/>
                </a:lnTo>
                <a:lnTo>
                  <a:pt x="3048" y="322325"/>
                </a:lnTo>
                <a:lnTo>
                  <a:pt x="6858" y="322325"/>
                </a:lnTo>
                <a:lnTo>
                  <a:pt x="6858" y="310133"/>
                </a:lnTo>
                <a:lnTo>
                  <a:pt x="12954" y="310133"/>
                </a:lnTo>
                <a:close/>
              </a:path>
              <a:path w="571500" h="322580">
                <a:moveTo>
                  <a:pt x="565404" y="310133"/>
                </a:moveTo>
                <a:lnTo>
                  <a:pt x="6858" y="310133"/>
                </a:lnTo>
                <a:lnTo>
                  <a:pt x="12954" y="316229"/>
                </a:lnTo>
                <a:lnTo>
                  <a:pt x="12954" y="322325"/>
                </a:lnTo>
                <a:lnTo>
                  <a:pt x="559307" y="322325"/>
                </a:lnTo>
                <a:lnTo>
                  <a:pt x="559307" y="316229"/>
                </a:lnTo>
                <a:lnTo>
                  <a:pt x="565404" y="310133"/>
                </a:lnTo>
                <a:close/>
              </a:path>
              <a:path w="571500" h="322580">
                <a:moveTo>
                  <a:pt x="12954" y="322325"/>
                </a:moveTo>
                <a:lnTo>
                  <a:pt x="12954" y="316229"/>
                </a:lnTo>
                <a:lnTo>
                  <a:pt x="6858" y="310133"/>
                </a:lnTo>
                <a:lnTo>
                  <a:pt x="6858" y="322325"/>
                </a:lnTo>
                <a:lnTo>
                  <a:pt x="12954" y="322325"/>
                </a:lnTo>
                <a:close/>
              </a:path>
              <a:path w="571500" h="322580">
                <a:moveTo>
                  <a:pt x="571500" y="320039"/>
                </a:moveTo>
                <a:lnTo>
                  <a:pt x="571500" y="0"/>
                </a:lnTo>
                <a:lnTo>
                  <a:pt x="559307" y="0"/>
                </a:lnTo>
                <a:lnTo>
                  <a:pt x="559307" y="310133"/>
                </a:lnTo>
                <a:lnTo>
                  <a:pt x="565404" y="310133"/>
                </a:lnTo>
                <a:lnTo>
                  <a:pt x="565404" y="322325"/>
                </a:lnTo>
                <a:lnTo>
                  <a:pt x="569214" y="322325"/>
                </a:lnTo>
                <a:lnTo>
                  <a:pt x="571500" y="320039"/>
                </a:lnTo>
                <a:close/>
              </a:path>
              <a:path w="571500" h="322580">
                <a:moveTo>
                  <a:pt x="565404" y="322325"/>
                </a:moveTo>
                <a:lnTo>
                  <a:pt x="565404" y="310133"/>
                </a:lnTo>
                <a:lnTo>
                  <a:pt x="559307" y="316229"/>
                </a:lnTo>
                <a:lnTo>
                  <a:pt x="559307" y="322325"/>
                </a:lnTo>
                <a:lnTo>
                  <a:pt x="565404" y="322325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119714" y="1093825"/>
            <a:ext cx="377053" cy="28675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114776" y="1093826"/>
            <a:ext cx="0" cy="291940"/>
          </a:xfrm>
          <a:custGeom>
            <a:avLst/>
            <a:gdLst/>
            <a:ahLst/>
            <a:cxnLst/>
            <a:rect l="l" t="t" r="r" b="b"/>
            <a:pathLst>
              <a:path h="321944">
                <a:moveTo>
                  <a:pt x="0" y="0"/>
                </a:moveTo>
                <a:lnTo>
                  <a:pt x="0" y="321363"/>
                </a:lnTo>
              </a:path>
            </a:pathLst>
          </a:custGeom>
          <a:ln w="3810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118396" y="1093825"/>
            <a:ext cx="0" cy="292516"/>
          </a:xfrm>
          <a:custGeom>
            <a:avLst/>
            <a:gdLst/>
            <a:ahLst/>
            <a:cxnLst/>
            <a:rect l="l" t="t" r="r" b="b"/>
            <a:pathLst>
              <a:path h="322580">
                <a:moveTo>
                  <a:pt x="0" y="0"/>
                </a:moveTo>
                <a:lnTo>
                  <a:pt x="0" y="322325"/>
                </a:lnTo>
              </a:path>
            </a:pathLst>
          </a:custGeom>
          <a:ln w="3175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119843" y="1383347"/>
            <a:ext cx="380819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4010" y="0"/>
                </a:lnTo>
              </a:path>
            </a:pathLst>
          </a:custGeom>
          <a:ln w="6096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500662" y="1380582"/>
            <a:ext cx="2896" cy="4607"/>
          </a:xfrm>
          <a:custGeom>
            <a:avLst/>
            <a:gdLst/>
            <a:ahLst/>
            <a:cxnLst/>
            <a:rect l="l" t="t" r="r" b="b"/>
            <a:pathLst>
              <a:path w="2539" h="5080">
                <a:moveTo>
                  <a:pt x="0" y="0"/>
                </a:moveTo>
                <a:lnTo>
                  <a:pt x="0" y="4867"/>
                </a:lnTo>
                <a:lnTo>
                  <a:pt x="2539" y="4867"/>
                </a:lnTo>
                <a:lnTo>
                  <a:pt x="2539" y="0"/>
                </a:lnTo>
                <a:lnTo>
                  <a:pt x="0" y="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119713" y="1093825"/>
            <a:ext cx="384005" cy="28675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112763" y="1093825"/>
            <a:ext cx="390955" cy="292516"/>
          </a:xfrm>
          <a:custGeom>
            <a:avLst/>
            <a:gdLst/>
            <a:ahLst/>
            <a:cxnLst/>
            <a:rect l="l" t="t" r="r" b="b"/>
            <a:pathLst>
              <a:path w="342900" h="322580">
                <a:moveTo>
                  <a:pt x="12954" y="310133"/>
                </a:moveTo>
                <a:lnTo>
                  <a:pt x="12954" y="0"/>
                </a:lnTo>
                <a:lnTo>
                  <a:pt x="0" y="0"/>
                </a:lnTo>
                <a:lnTo>
                  <a:pt x="0" y="320039"/>
                </a:lnTo>
                <a:lnTo>
                  <a:pt x="3048" y="322325"/>
                </a:lnTo>
                <a:lnTo>
                  <a:pt x="6095" y="322325"/>
                </a:lnTo>
                <a:lnTo>
                  <a:pt x="6095" y="310133"/>
                </a:lnTo>
                <a:lnTo>
                  <a:pt x="12954" y="310133"/>
                </a:lnTo>
                <a:close/>
              </a:path>
              <a:path w="342900" h="322580">
                <a:moveTo>
                  <a:pt x="336804" y="310133"/>
                </a:moveTo>
                <a:lnTo>
                  <a:pt x="6095" y="310133"/>
                </a:lnTo>
                <a:lnTo>
                  <a:pt x="12954" y="316229"/>
                </a:lnTo>
                <a:lnTo>
                  <a:pt x="12954" y="322325"/>
                </a:lnTo>
                <a:lnTo>
                  <a:pt x="329945" y="322325"/>
                </a:lnTo>
                <a:lnTo>
                  <a:pt x="329945" y="316229"/>
                </a:lnTo>
                <a:lnTo>
                  <a:pt x="336804" y="310133"/>
                </a:lnTo>
                <a:close/>
              </a:path>
              <a:path w="342900" h="322580">
                <a:moveTo>
                  <a:pt x="12954" y="322325"/>
                </a:moveTo>
                <a:lnTo>
                  <a:pt x="12954" y="316229"/>
                </a:lnTo>
                <a:lnTo>
                  <a:pt x="6095" y="310133"/>
                </a:lnTo>
                <a:lnTo>
                  <a:pt x="6095" y="322325"/>
                </a:lnTo>
                <a:lnTo>
                  <a:pt x="12954" y="322325"/>
                </a:lnTo>
                <a:close/>
              </a:path>
              <a:path w="342900" h="322580">
                <a:moveTo>
                  <a:pt x="342900" y="320039"/>
                </a:moveTo>
                <a:lnTo>
                  <a:pt x="342900" y="0"/>
                </a:lnTo>
                <a:lnTo>
                  <a:pt x="329945" y="0"/>
                </a:lnTo>
                <a:lnTo>
                  <a:pt x="329945" y="310133"/>
                </a:lnTo>
                <a:lnTo>
                  <a:pt x="336804" y="310133"/>
                </a:lnTo>
                <a:lnTo>
                  <a:pt x="336804" y="322325"/>
                </a:lnTo>
                <a:lnTo>
                  <a:pt x="339851" y="322325"/>
                </a:lnTo>
                <a:lnTo>
                  <a:pt x="342900" y="320039"/>
                </a:lnTo>
                <a:close/>
              </a:path>
              <a:path w="342900" h="322580">
                <a:moveTo>
                  <a:pt x="336804" y="322325"/>
                </a:moveTo>
                <a:lnTo>
                  <a:pt x="336804" y="310133"/>
                </a:lnTo>
                <a:lnTo>
                  <a:pt x="329945" y="316229"/>
                </a:lnTo>
                <a:lnTo>
                  <a:pt x="329945" y="322325"/>
                </a:lnTo>
                <a:lnTo>
                  <a:pt x="336804" y="322325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649698" y="1207837"/>
            <a:ext cx="173758" cy="12092"/>
          </a:xfrm>
          <a:custGeom>
            <a:avLst/>
            <a:gdLst/>
            <a:ahLst/>
            <a:cxnLst/>
            <a:rect l="l" t="t" r="r" b="b"/>
            <a:pathLst>
              <a:path w="152400" h="13334">
                <a:moveTo>
                  <a:pt x="0" y="12953"/>
                </a:moveTo>
                <a:lnTo>
                  <a:pt x="152400" y="12953"/>
                </a:lnTo>
                <a:lnTo>
                  <a:pt x="152400" y="0"/>
                </a:lnTo>
                <a:lnTo>
                  <a:pt x="0" y="0"/>
                </a:lnTo>
                <a:lnTo>
                  <a:pt x="0" y="12953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649698" y="1207837"/>
            <a:ext cx="173758" cy="12092"/>
          </a:xfrm>
          <a:custGeom>
            <a:avLst/>
            <a:gdLst/>
            <a:ahLst/>
            <a:cxnLst/>
            <a:rect l="l" t="t" r="r" b="b"/>
            <a:pathLst>
              <a:path w="152400" h="13334">
                <a:moveTo>
                  <a:pt x="0" y="12953"/>
                </a:moveTo>
                <a:lnTo>
                  <a:pt x="152400" y="12953"/>
                </a:lnTo>
                <a:lnTo>
                  <a:pt x="152400" y="0"/>
                </a:lnTo>
                <a:lnTo>
                  <a:pt x="0" y="0"/>
                </a:lnTo>
                <a:lnTo>
                  <a:pt x="0" y="12953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408151" y="1252750"/>
            <a:ext cx="132925" cy="10572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736578" y="1093825"/>
            <a:ext cx="376185" cy="28675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730337" y="1093825"/>
            <a:ext cx="0" cy="291364"/>
          </a:xfrm>
          <a:custGeom>
            <a:avLst/>
            <a:gdLst/>
            <a:ahLst/>
            <a:cxnLst/>
            <a:rect l="l" t="t" r="r" b="b"/>
            <a:pathLst>
              <a:path h="321309">
                <a:moveTo>
                  <a:pt x="0" y="0"/>
                </a:moveTo>
                <a:lnTo>
                  <a:pt x="0" y="321078"/>
                </a:lnTo>
              </a:path>
            </a:pathLst>
          </a:custGeom>
          <a:ln w="3175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733957" y="1093825"/>
            <a:ext cx="0" cy="292516"/>
          </a:xfrm>
          <a:custGeom>
            <a:avLst/>
            <a:gdLst/>
            <a:ahLst/>
            <a:cxnLst/>
            <a:rect l="l" t="t" r="r" b="b"/>
            <a:pathLst>
              <a:path h="322580">
                <a:moveTo>
                  <a:pt x="0" y="0"/>
                </a:moveTo>
                <a:lnTo>
                  <a:pt x="0" y="322325"/>
                </a:lnTo>
              </a:path>
            </a:pathLst>
          </a:custGeom>
          <a:ln w="3810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736129" y="1383347"/>
            <a:ext cx="380819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4009" y="0"/>
                </a:lnTo>
              </a:path>
            </a:pathLst>
          </a:custGeom>
          <a:ln w="6096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736577" y="1093825"/>
            <a:ext cx="383136" cy="28675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728758" y="1093825"/>
            <a:ext cx="390955" cy="292516"/>
          </a:xfrm>
          <a:custGeom>
            <a:avLst/>
            <a:gdLst/>
            <a:ahLst/>
            <a:cxnLst/>
            <a:rect l="l" t="t" r="r" b="b"/>
            <a:pathLst>
              <a:path w="342900" h="322580">
                <a:moveTo>
                  <a:pt x="12954" y="310133"/>
                </a:moveTo>
                <a:lnTo>
                  <a:pt x="12953" y="0"/>
                </a:lnTo>
                <a:lnTo>
                  <a:pt x="0" y="0"/>
                </a:lnTo>
                <a:lnTo>
                  <a:pt x="0" y="320039"/>
                </a:lnTo>
                <a:lnTo>
                  <a:pt x="3048" y="322325"/>
                </a:lnTo>
                <a:lnTo>
                  <a:pt x="6858" y="322325"/>
                </a:lnTo>
                <a:lnTo>
                  <a:pt x="6858" y="310133"/>
                </a:lnTo>
                <a:lnTo>
                  <a:pt x="12954" y="310133"/>
                </a:lnTo>
                <a:close/>
              </a:path>
              <a:path w="342900" h="322580">
                <a:moveTo>
                  <a:pt x="336803" y="310133"/>
                </a:moveTo>
                <a:lnTo>
                  <a:pt x="6858" y="310133"/>
                </a:lnTo>
                <a:lnTo>
                  <a:pt x="12954" y="316229"/>
                </a:lnTo>
                <a:lnTo>
                  <a:pt x="12954" y="322325"/>
                </a:lnTo>
                <a:lnTo>
                  <a:pt x="330708" y="322325"/>
                </a:lnTo>
                <a:lnTo>
                  <a:pt x="330708" y="316229"/>
                </a:lnTo>
                <a:lnTo>
                  <a:pt x="336803" y="310133"/>
                </a:lnTo>
                <a:close/>
              </a:path>
              <a:path w="342900" h="322580">
                <a:moveTo>
                  <a:pt x="12954" y="322325"/>
                </a:moveTo>
                <a:lnTo>
                  <a:pt x="12954" y="316229"/>
                </a:lnTo>
                <a:lnTo>
                  <a:pt x="6858" y="310133"/>
                </a:lnTo>
                <a:lnTo>
                  <a:pt x="6858" y="322325"/>
                </a:lnTo>
                <a:lnTo>
                  <a:pt x="12954" y="322325"/>
                </a:lnTo>
                <a:close/>
              </a:path>
              <a:path w="342900" h="322580">
                <a:moveTo>
                  <a:pt x="342899" y="320039"/>
                </a:moveTo>
                <a:lnTo>
                  <a:pt x="342899" y="0"/>
                </a:lnTo>
                <a:lnTo>
                  <a:pt x="330708" y="0"/>
                </a:lnTo>
                <a:lnTo>
                  <a:pt x="330708" y="310133"/>
                </a:lnTo>
                <a:lnTo>
                  <a:pt x="336803" y="310133"/>
                </a:lnTo>
                <a:lnTo>
                  <a:pt x="336803" y="322325"/>
                </a:lnTo>
                <a:lnTo>
                  <a:pt x="340614" y="322325"/>
                </a:lnTo>
                <a:lnTo>
                  <a:pt x="342899" y="320039"/>
                </a:lnTo>
                <a:close/>
              </a:path>
              <a:path w="342900" h="322580">
                <a:moveTo>
                  <a:pt x="336803" y="322325"/>
                </a:moveTo>
                <a:lnTo>
                  <a:pt x="336803" y="310133"/>
                </a:lnTo>
                <a:lnTo>
                  <a:pt x="330708" y="316229"/>
                </a:lnTo>
                <a:lnTo>
                  <a:pt x="330708" y="322325"/>
                </a:lnTo>
                <a:lnTo>
                  <a:pt x="336803" y="322325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1173886" y="1093364"/>
            <a:ext cx="121630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583565" algn="l"/>
                <a:tab pos="920750" algn="l"/>
              </a:tabLst>
            </a:pPr>
            <a:r>
              <a:rPr sz="1600" b="1" dirty="0">
                <a:latin typeface="Calibri"/>
                <a:cs typeface="Calibri"/>
              </a:rPr>
              <a:t>H</a:t>
            </a:r>
            <a:r>
              <a:rPr sz="1575" b="1" baseline="-21164" dirty="0">
                <a:latin typeface="Calibri"/>
                <a:cs typeface="Calibri"/>
              </a:rPr>
              <a:t>2</a:t>
            </a:r>
            <a:r>
              <a:rPr sz="1600" b="1" dirty="0">
                <a:latin typeface="Calibri"/>
                <a:cs typeface="Calibri"/>
              </a:rPr>
              <a:t>N	C	C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1736578" y="1389566"/>
            <a:ext cx="636821" cy="30472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728759" y="1383347"/>
            <a:ext cx="651590" cy="31094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728758" y="1383347"/>
            <a:ext cx="651591" cy="317276"/>
          </a:xfrm>
          <a:custGeom>
            <a:avLst/>
            <a:gdLst/>
            <a:ahLst/>
            <a:cxnLst/>
            <a:rect l="l" t="t" r="r" b="b"/>
            <a:pathLst>
              <a:path w="571500" h="349885">
                <a:moveTo>
                  <a:pt x="571499" y="346709"/>
                </a:moveTo>
                <a:lnTo>
                  <a:pt x="571499" y="3047"/>
                </a:lnTo>
                <a:lnTo>
                  <a:pt x="569213" y="0"/>
                </a:lnTo>
                <a:lnTo>
                  <a:pt x="3047" y="0"/>
                </a:lnTo>
                <a:lnTo>
                  <a:pt x="0" y="3047"/>
                </a:lnTo>
                <a:lnTo>
                  <a:pt x="0" y="346709"/>
                </a:lnTo>
                <a:lnTo>
                  <a:pt x="3047" y="349757"/>
                </a:lnTo>
                <a:lnTo>
                  <a:pt x="6857" y="349757"/>
                </a:lnTo>
                <a:lnTo>
                  <a:pt x="6857" y="12953"/>
                </a:lnTo>
                <a:lnTo>
                  <a:pt x="12953" y="6857"/>
                </a:lnTo>
                <a:lnTo>
                  <a:pt x="12953" y="12953"/>
                </a:lnTo>
                <a:lnTo>
                  <a:pt x="559307" y="12953"/>
                </a:lnTo>
                <a:lnTo>
                  <a:pt x="559307" y="6857"/>
                </a:lnTo>
                <a:lnTo>
                  <a:pt x="565403" y="12953"/>
                </a:lnTo>
                <a:lnTo>
                  <a:pt x="565403" y="349757"/>
                </a:lnTo>
                <a:lnTo>
                  <a:pt x="569213" y="349757"/>
                </a:lnTo>
                <a:lnTo>
                  <a:pt x="571499" y="346709"/>
                </a:lnTo>
                <a:close/>
              </a:path>
              <a:path w="571500" h="349885">
                <a:moveTo>
                  <a:pt x="12953" y="12953"/>
                </a:moveTo>
                <a:lnTo>
                  <a:pt x="12953" y="6857"/>
                </a:lnTo>
                <a:lnTo>
                  <a:pt x="6857" y="12953"/>
                </a:lnTo>
                <a:lnTo>
                  <a:pt x="12953" y="12953"/>
                </a:lnTo>
                <a:close/>
              </a:path>
              <a:path w="571500" h="349885">
                <a:moveTo>
                  <a:pt x="12953" y="336803"/>
                </a:moveTo>
                <a:lnTo>
                  <a:pt x="12953" y="12953"/>
                </a:lnTo>
                <a:lnTo>
                  <a:pt x="6857" y="12953"/>
                </a:lnTo>
                <a:lnTo>
                  <a:pt x="6857" y="336803"/>
                </a:lnTo>
                <a:lnTo>
                  <a:pt x="12953" y="336803"/>
                </a:lnTo>
                <a:close/>
              </a:path>
              <a:path w="571500" h="349885">
                <a:moveTo>
                  <a:pt x="565403" y="336803"/>
                </a:moveTo>
                <a:lnTo>
                  <a:pt x="6857" y="336803"/>
                </a:lnTo>
                <a:lnTo>
                  <a:pt x="12953" y="342900"/>
                </a:lnTo>
                <a:lnTo>
                  <a:pt x="12953" y="349757"/>
                </a:lnTo>
                <a:lnTo>
                  <a:pt x="559307" y="349757"/>
                </a:lnTo>
                <a:lnTo>
                  <a:pt x="559307" y="342900"/>
                </a:lnTo>
                <a:lnTo>
                  <a:pt x="565403" y="336803"/>
                </a:lnTo>
                <a:close/>
              </a:path>
              <a:path w="571500" h="349885">
                <a:moveTo>
                  <a:pt x="12953" y="349757"/>
                </a:moveTo>
                <a:lnTo>
                  <a:pt x="12953" y="342900"/>
                </a:lnTo>
                <a:lnTo>
                  <a:pt x="6857" y="336803"/>
                </a:lnTo>
                <a:lnTo>
                  <a:pt x="6857" y="349757"/>
                </a:lnTo>
                <a:lnTo>
                  <a:pt x="12953" y="349757"/>
                </a:lnTo>
                <a:close/>
              </a:path>
              <a:path w="571500" h="349885">
                <a:moveTo>
                  <a:pt x="565403" y="12953"/>
                </a:moveTo>
                <a:lnTo>
                  <a:pt x="559307" y="6857"/>
                </a:lnTo>
                <a:lnTo>
                  <a:pt x="559307" y="12953"/>
                </a:lnTo>
                <a:lnTo>
                  <a:pt x="565403" y="12953"/>
                </a:lnTo>
                <a:close/>
              </a:path>
              <a:path w="571500" h="349885">
                <a:moveTo>
                  <a:pt x="565403" y="336803"/>
                </a:moveTo>
                <a:lnTo>
                  <a:pt x="565403" y="12953"/>
                </a:lnTo>
                <a:lnTo>
                  <a:pt x="559307" y="12953"/>
                </a:lnTo>
                <a:lnTo>
                  <a:pt x="559307" y="336803"/>
                </a:lnTo>
                <a:lnTo>
                  <a:pt x="565403" y="336803"/>
                </a:lnTo>
                <a:close/>
              </a:path>
              <a:path w="571500" h="349885">
                <a:moveTo>
                  <a:pt x="565403" y="349757"/>
                </a:moveTo>
                <a:lnTo>
                  <a:pt x="565403" y="336803"/>
                </a:lnTo>
                <a:lnTo>
                  <a:pt x="559307" y="342900"/>
                </a:lnTo>
                <a:lnTo>
                  <a:pt x="559307" y="349757"/>
                </a:lnTo>
                <a:lnTo>
                  <a:pt x="565403" y="349757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 txBox="1"/>
          <p:nvPr/>
        </p:nvSpPr>
        <p:spPr>
          <a:xfrm>
            <a:off x="1825477" y="1407071"/>
            <a:ext cx="29756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alibri"/>
                <a:cs typeface="Calibri"/>
              </a:rPr>
              <a:t>CH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2093933" y="1514173"/>
            <a:ext cx="107875" cy="17632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b="1" spc="5" dirty="0">
                <a:latin typeface="Calibri"/>
                <a:cs typeface="Calibri"/>
              </a:rPr>
              <a:t>2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1917286" y="1311484"/>
            <a:ext cx="15204" cy="138196"/>
          </a:xfrm>
          <a:custGeom>
            <a:avLst/>
            <a:gdLst/>
            <a:ahLst/>
            <a:cxnLst/>
            <a:rect l="l" t="t" r="r" b="b"/>
            <a:pathLst>
              <a:path w="13335" h="152400">
                <a:moveTo>
                  <a:pt x="0" y="152400"/>
                </a:moveTo>
                <a:lnTo>
                  <a:pt x="12953" y="152400"/>
                </a:lnTo>
                <a:lnTo>
                  <a:pt x="12953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917286" y="1311484"/>
            <a:ext cx="15204" cy="138196"/>
          </a:xfrm>
          <a:custGeom>
            <a:avLst/>
            <a:gdLst/>
            <a:ahLst/>
            <a:cxnLst/>
            <a:rect l="l" t="t" r="r" b="b"/>
            <a:pathLst>
              <a:path w="13335" h="152400">
                <a:moveTo>
                  <a:pt x="0" y="152400"/>
                </a:moveTo>
                <a:lnTo>
                  <a:pt x="12953" y="152400"/>
                </a:lnTo>
                <a:lnTo>
                  <a:pt x="12953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36578" y="1697052"/>
            <a:ext cx="636821" cy="17412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30337" y="1693033"/>
            <a:ext cx="0" cy="178504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456"/>
                </a:lnTo>
              </a:path>
            </a:pathLst>
          </a:custGeom>
          <a:ln w="3175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733957" y="1691525"/>
            <a:ext cx="0" cy="179655"/>
          </a:xfrm>
          <a:custGeom>
            <a:avLst/>
            <a:gdLst/>
            <a:ahLst/>
            <a:cxnLst/>
            <a:rect l="l" t="t" r="r" b="b"/>
            <a:pathLst>
              <a:path h="198119">
                <a:moveTo>
                  <a:pt x="0" y="0"/>
                </a:moveTo>
                <a:lnTo>
                  <a:pt x="0" y="198120"/>
                </a:lnTo>
              </a:path>
            </a:pathLst>
          </a:custGeom>
          <a:ln w="3809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736129" y="1694288"/>
            <a:ext cx="641456" cy="0"/>
          </a:xfrm>
          <a:custGeom>
            <a:avLst/>
            <a:gdLst/>
            <a:ahLst/>
            <a:cxnLst/>
            <a:rect l="l" t="t" r="r" b="b"/>
            <a:pathLst>
              <a:path w="562610">
                <a:moveTo>
                  <a:pt x="0" y="0"/>
                </a:moveTo>
                <a:lnTo>
                  <a:pt x="562610" y="0"/>
                </a:lnTo>
              </a:path>
            </a:pathLst>
          </a:custGeom>
          <a:ln w="6096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377584" y="1692891"/>
            <a:ext cx="2896" cy="4607"/>
          </a:xfrm>
          <a:custGeom>
            <a:avLst/>
            <a:gdLst/>
            <a:ahLst/>
            <a:cxnLst/>
            <a:rect l="l" t="t" r="r" b="b"/>
            <a:pathLst>
              <a:path w="2539" h="5080">
                <a:moveTo>
                  <a:pt x="0" y="0"/>
                </a:moveTo>
                <a:lnTo>
                  <a:pt x="0" y="4588"/>
                </a:lnTo>
                <a:lnTo>
                  <a:pt x="2539" y="4588"/>
                </a:lnTo>
                <a:lnTo>
                  <a:pt x="2539" y="0"/>
                </a:lnTo>
                <a:lnTo>
                  <a:pt x="0" y="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736577" y="1697052"/>
            <a:ext cx="643772" cy="17412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728758" y="1691525"/>
            <a:ext cx="651591" cy="179655"/>
          </a:xfrm>
          <a:custGeom>
            <a:avLst/>
            <a:gdLst/>
            <a:ahLst/>
            <a:cxnLst/>
            <a:rect l="l" t="t" r="r" b="b"/>
            <a:pathLst>
              <a:path w="571500" h="198119">
                <a:moveTo>
                  <a:pt x="571499" y="198120"/>
                </a:moveTo>
                <a:lnTo>
                  <a:pt x="571499" y="3048"/>
                </a:lnTo>
                <a:lnTo>
                  <a:pt x="569213" y="0"/>
                </a:lnTo>
                <a:lnTo>
                  <a:pt x="3047" y="0"/>
                </a:lnTo>
                <a:lnTo>
                  <a:pt x="0" y="3048"/>
                </a:lnTo>
                <a:lnTo>
                  <a:pt x="0" y="198120"/>
                </a:lnTo>
                <a:lnTo>
                  <a:pt x="6857" y="198120"/>
                </a:lnTo>
                <a:lnTo>
                  <a:pt x="6857" y="12954"/>
                </a:lnTo>
                <a:lnTo>
                  <a:pt x="12953" y="6096"/>
                </a:lnTo>
                <a:lnTo>
                  <a:pt x="12953" y="12954"/>
                </a:lnTo>
                <a:lnTo>
                  <a:pt x="559307" y="12954"/>
                </a:lnTo>
                <a:lnTo>
                  <a:pt x="559307" y="6096"/>
                </a:lnTo>
                <a:lnTo>
                  <a:pt x="565403" y="12954"/>
                </a:lnTo>
                <a:lnTo>
                  <a:pt x="565403" y="198120"/>
                </a:lnTo>
                <a:lnTo>
                  <a:pt x="571499" y="198120"/>
                </a:lnTo>
                <a:close/>
              </a:path>
              <a:path w="571500" h="198119">
                <a:moveTo>
                  <a:pt x="12953" y="12954"/>
                </a:moveTo>
                <a:lnTo>
                  <a:pt x="12953" y="6096"/>
                </a:lnTo>
                <a:lnTo>
                  <a:pt x="6857" y="12954"/>
                </a:lnTo>
                <a:lnTo>
                  <a:pt x="12953" y="12954"/>
                </a:lnTo>
                <a:close/>
              </a:path>
              <a:path w="571500" h="198119">
                <a:moveTo>
                  <a:pt x="12953" y="198120"/>
                </a:moveTo>
                <a:lnTo>
                  <a:pt x="12953" y="12954"/>
                </a:lnTo>
                <a:lnTo>
                  <a:pt x="6857" y="12954"/>
                </a:lnTo>
                <a:lnTo>
                  <a:pt x="6857" y="198120"/>
                </a:lnTo>
                <a:lnTo>
                  <a:pt x="12953" y="198120"/>
                </a:lnTo>
                <a:close/>
              </a:path>
              <a:path w="571500" h="198119">
                <a:moveTo>
                  <a:pt x="565403" y="12954"/>
                </a:moveTo>
                <a:lnTo>
                  <a:pt x="559307" y="6096"/>
                </a:lnTo>
                <a:lnTo>
                  <a:pt x="559307" y="12954"/>
                </a:lnTo>
                <a:lnTo>
                  <a:pt x="565403" y="12954"/>
                </a:lnTo>
                <a:close/>
              </a:path>
              <a:path w="571500" h="198119">
                <a:moveTo>
                  <a:pt x="565403" y="198120"/>
                </a:moveTo>
                <a:lnTo>
                  <a:pt x="565403" y="12954"/>
                </a:lnTo>
                <a:lnTo>
                  <a:pt x="559307" y="12954"/>
                </a:lnTo>
                <a:lnTo>
                  <a:pt x="559307" y="198120"/>
                </a:lnTo>
                <a:lnTo>
                  <a:pt x="565403" y="19812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917286" y="1619662"/>
            <a:ext cx="15204" cy="138196"/>
          </a:xfrm>
          <a:custGeom>
            <a:avLst/>
            <a:gdLst/>
            <a:ahLst/>
            <a:cxnLst/>
            <a:rect l="l" t="t" r="r" b="b"/>
            <a:pathLst>
              <a:path w="13335" h="152400">
                <a:moveTo>
                  <a:pt x="0" y="152400"/>
                </a:moveTo>
                <a:lnTo>
                  <a:pt x="12953" y="152400"/>
                </a:lnTo>
                <a:lnTo>
                  <a:pt x="12953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917286" y="1619662"/>
            <a:ext cx="15204" cy="138196"/>
          </a:xfrm>
          <a:custGeom>
            <a:avLst/>
            <a:gdLst/>
            <a:ahLst/>
            <a:cxnLst/>
            <a:rect l="l" t="t" r="r" b="b"/>
            <a:pathLst>
              <a:path w="13335" h="152400">
                <a:moveTo>
                  <a:pt x="0" y="152400"/>
                </a:moveTo>
                <a:lnTo>
                  <a:pt x="12953" y="152400"/>
                </a:lnTo>
                <a:lnTo>
                  <a:pt x="12953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025884" y="1207837"/>
            <a:ext cx="173758" cy="12092"/>
          </a:xfrm>
          <a:custGeom>
            <a:avLst/>
            <a:gdLst/>
            <a:ahLst/>
            <a:cxnLst/>
            <a:rect l="l" t="t" r="r" b="b"/>
            <a:pathLst>
              <a:path w="152400" h="13334">
                <a:moveTo>
                  <a:pt x="0" y="12953"/>
                </a:moveTo>
                <a:lnTo>
                  <a:pt x="152400" y="12953"/>
                </a:lnTo>
                <a:lnTo>
                  <a:pt x="152400" y="0"/>
                </a:lnTo>
                <a:lnTo>
                  <a:pt x="0" y="0"/>
                </a:lnTo>
                <a:lnTo>
                  <a:pt x="0" y="12953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025884" y="1207837"/>
            <a:ext cx="173758" cy="12092"/>
          </a:xfrm>
          <a:custGeom>
            <a:avLst/>
            <a:gdLst/>
            <a:ahLst/>
            <a:cxnLst/>
            <a:rect l="l" t="t" r="r" b="b"/>
            <a:pathLst>
              <a:path w="152400" h="13334">
                <a:moveTo>
                  <a:pt x="0" y="12953"/>
                </a:moveTo>
                <a:lnTo>
                  <a:pt x="152400" y="12953"/>
                </a:lnTo>
                <a:lnTo>
                  <a:pt x="152400" y="0"/>
                </a:lnTo>
                <a:lnTo>
                  <a:pt x="0" y="0"/>
                </a:lnTo>
                <a:lnTo>
                  <a:pt x="0" y="12953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401201" y="1093825"/>
            <a:ext cx="151168" cy="8913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510619" y="1530525"/>
            <a:ext cx="1129425" cy="30610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503670" y="1524307"/>
            <a:ext cx="1144193" cy="31232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503670" y="1524307"/>
            <a:ext cx="1144629" cy="319004"/>
          </a:xfrm>
          <a:custGeom>
            <a:avLst/>
            <a:gdLst/>
            <a:ahLst/>
            <a:cxnLst/>
            <a:rect l="l" t="t" r="r" b="b"/>
            <a:pathLst>
              <a:path w="1003935" h="351789">
                <a:moveTo>
                  <a:pt x="1003553" y="348233"/>
                </a:moveTo>
                <a:lnTo>
                  <a:pt x="1003553" y="3047"/>
                </a:lnTo>
                <a:lnTo>
                  <a:pt x="1000505" y="0"/>
                </a:lnTo>
                <a:lnTo>
                  <a:pt x="3048" y="0"/>
                </a:lnTo>
                <a:lnTo>
                  <a:pt x="0" y="3047"/>
                </a:lnTo>
                <a:lnTo>
                  <a:pt x="0" y="348233"/>
                </a:lnTo>
                <a:lnTo>
                  <a:pt x="3048" y="351281"/>
                </a:lnTo>
                <a:lnTo>
                  <a:pt x="6096" y="351281"/>
                </a:lnTo>
                <a:lnTo>
                  <a:pt x="6096" y="12953"/>
                </a:lnTo>
                <a:lnTo>
                  <a:pt x="12953" y="6857"/>
                </a:lnTo>
                <a:lnTo>
                  <a:pt x="12953" y="12953"/>
                </a:lnTo>
                <a:lnTo>
                  <a:pt x="990600" y="12953"/>
                </a:lnTo>
                <a:lnTo>
                  <a:pt x="990600" y="6857"/>
                </a:lnTo>
                <a:lnTo>
                  <a:pt x="996696" y="12953"/>
                </a:lnTo>
                <a:lnTo>
                  <a:pt x="996696" y="351281"/>
                </a:lnTo>
                <a:lnTo>
                  <a:pt x="1000505" y="351281"/>
                </a:lnTo>
                <a:lnTo>
                  <a:pt x="1003553" y="348233"/>
                </a:lnTo>
                <a:close/>
              </a:path>
              <a:path w="1003935" h="351789">
                <a:moveTo>
                  <a:pt x="12953" y="12953"/>
                </a:moveTo>
                <a:lnTo>
                  <a:pt x="12953" y="6857"/>
                </a:lnTo>
                <a:lnTo>
                  <a:pt x="6096" y="12953"/>
                </a:lnTo>
                <a:lnTo>
                  <a:pt x="12953" y="12953"/>
                </a:lnTo>
                <a:close/>
              </a:path>
              <a:path w="1003935" h="351789">
                <a:moveTo>
                  <a:pt x="12953" y="338327"/>
                </a:moveTo>
                <a:lnTo>
                  <a:pt x="12953" y="12953"/>
                </a:lnTo>
                <a:lnTo>
                  <a:pt x="6096" y="12953"/>
                </a:lnTo>
                <a:lnTo>
                  <a:pt x="6096" y="338327"/>
                </a:lnTo>
                <a:lnTo>
                  <a:pt x="12953" y="338327"/>
                </a:lnTo>
                <a:close/>
              </a:path>
              <a:path w="1003935" h="351789">
                <a:moveTo>
                  <a:pt x="996696" y="338327"/>
                </a:moveTo>
                <a:lnTo>
                  <a:pt x="6096" y="338327"/>
                </a:lnTo>
                <a:lnTo>
                  <a:pt x="12953" y="344423"/>
                </a:lnTo>
                <a:lnTo>
                  <a:pt x="12953" y="351281"/>
                </a:lnTo>
                <a:lnTo>
                  <a:pt x="990600" y="351281"/>
                </a:lnTo>
                <a:lnTo>
                  <a:pt x="990600" y="344423"/>
                </a:lnTo>
                <a:lnTo>
                  <a:pt x="996696" y="338327"/>
                </a:lnTo>
                <a:close/>
              </a:path>
              <a:path w="1003935" h="351789">
                <a:moveTo>
                  <a:pt x="12953" y="351281"/>
                </a:moveTo>
                <a:lnTo>
                  <a:pt x="12953" y="344423"/>
                </a:lnTo>
                <a:lnTo>
                  <a:pt x="6096" y="338327"/>
                </a:lnTo>
                <a:lnTo>
                  <a:pt x="6096" y="351281"/>
                </a:lnTo>
                <a:lnTo>
                  <a:pt x="12953" y="351281"/>
                </a:lnTo>
                <a:close/>
              </a:path>
              <a:path w="1003935" h="351789">
                <a:moveTo>
                  <a:pt x="996696" y="12953"/>
                </a:moveTo>
                <a:lnTo>
                  <a:pt x="990600" y="6857"/>
                </a:lnTo>
                <a:lnTo>
                  <a:pt x="990600" y="12953"/>
                </a:lnTo>
                <a:lnTo>
                  <a:pt x="996696" y="12953"/>
                </a:lnTo>
                <a:close/>
              </a:path>
              <a:path w="1003935" h="351789">
                <a:moveTo>
                  <a:pt x="996696" y="338327"/>
                </a:moveTo>
                <a:lnTo>
                  <a:pt x="996696" y="12953"/>
                </a:lnTo>
                <a:lnTo>
                  <a:pt x="990600" y="12953"/>
                </a:lnTo>
                <a:lnTo>
                  <a:pt x="990600" y="338327"/>
                </a:lnTo>
                <a:lnTo>
                  <a:pt x="996696" y="338327"/>
                </a:lnTo>
                <a:close/>
              </a:path>
              <a:path w="1003935" h="351789">
                <a:moveTo>
                  <a:pt x="996696" y="351281"/>
                </a:moveTo>
                <a:lnTo>
                  <a:pt x="996696" y="338327"/>
                </a:lnTo>
                <a:lnTo>
                  <a:pt x="990600" y="344423"/>
                </a:lnTo>
                <a:lnTo>
                  <a:pt x="990600" y="351281"/>
                </a:lnTo>
                <a:lnTo>
                  <a:pt x="996696" y="351281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 txBox="1"/>
          <p:nvPr/>
        </p:nvSpPr>
        <p:spPr>
          <a:xfrm>
            <a:off x="4600387" y="1548030"/>
            <a:ext cx="85286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libri"/>
                <a:cs typeface="Calibri"/>
              </a:rPr>
              <a:t>Цистеин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2338648" y="1530525"/>
            <a:ext cx="1291020" cy="30610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331698" y="1524307"/>
            <a:ext cx="1304920" cy="31232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331698" y="1524307"/>
            <a:ext cx="1305355" cy="319004"/>
          </a:xfrm>
          <a:custGeom>
            <a:avLst/>
            <a:gdLst/>
            <a:ahLst/>
            <a:cxnLst/>
            <a:rect l="l" t="t" r="r" b="b"/>
            <a:pathLst>
              <a:path w="1144905" h="351789">
                <a:moveTo>
                  <a:pt x="1144524" y="348233"/>
                </a:moveTo>
                <a:lnTo>
                  <a:pt x="1144524" y="3047"/>
                </a:lnTo>
                <a:lnTo>
                  <a:pt x="1141476" y="0"/>
                </a:lnTo>
                <a:lnTo>
                  <a:pt x="3047" y="0"/>
                </a:lnTo>
                <a:lnTo>
                  <a:pt x="0" y="3047"/>
                </a:lnTo>
                <a:lnTo>
                  <a:pt x="0" y="348233"/>
                </a:lnTo>
                <a:lnTo>
                  <a:pt x="3047" y="351281"/>
                </a:lnTo>
                <a:lnTo>
                  <a:pt x="6096" y="351281"/>
                </a:lnTo>
                <a:lnTo>
                  <a:pt x="6095" y="12953"/>
                </a:lnTo>
                <a:lnTo>
                  <a:pt x="12953" y="6857"/>
                </a:lnTo>
                <a:lnTo>
                  <a:pt x="12953" y="12953"/>
                </a:lnTo>
                <a:lnTo>
                  <a:pt x="1132332" y="12953"/>
                </a:lnTo>
                <a:lnTo>
                  <a:pt x="1132332" y="6857"/>
                </a:lnTo>
                <a:lnTo>
                  <a:pt x="1138427" y="12953"/>
                </a:lnTo>
                <a:lnTo>
                  <a:pt x="1138427" y="351281"/>
                </a:lnTo>
                <a:lnTo>
                  <a:pt x="1141476" y="351281"/>
                </a:lnTo>
                <a:lnTo>
                  <a:pt x="1144524" y="348233"/>
                </a:lnTo>
                <a:close/>
              </a:path>
              <a:path w="1144905" h="351789">
                <a:moveTo>
                  <a:pt x="12953" y="12953"/>
                </a:moveTo>
                <a:lnTo>
                  <a:pt x="12953" y="6857"/>
                </a:lnTo>
                <a:lnTo>
                  <a:pt x="6095" y="12953"/>
                </a:lnTo>
                <a:lnTo>
                  <a:pt x="12953" y="12953"/>
                </a:lnTo>
                <a:close/>
              </a:path>
              <a:path w="1144905" h="351789">
                <a:moveTo>
                  <a:pt x="12953" y="338327"/>
                </a:moveTo>
                <a:lnTo>
                  <a:pt x="12953" y="12953"/>
                </a:lnTo>
                <a:lnTo>
                  <a:pt x="6095" y="12953"/>
                </a:lnTo>
                <a:lnTo>
                  <a:pt x="6095" y="338327"/>
                </a:lnTo>
                <a:lnTo>
                  <a:pt x="12953" y="338327"/>
                </a:lnTo>
                <a:close/>
              </a:path>
              <a:path w="1144905" h="351789">
                <a:moveTo>
                  <a:pt x="1138427" y="338327"/>
                </a:moveTo>
                <a:lnTo>
                  <a:pt x="6095" y="338327"/>
                </a:lnTo>
                <a:lnTo>
                  <a:pt x="12953" y="344423"/>
                </a:lnTo>
                <a:lnTo>
                  <a:pt x="12953" y="351281"/>
                </a:lnTo>
                <a:lnTo>
                  <a:pt x="1132332" y="351281"/>
                </a:lnTo>
                <a:lnTo>
                  <a:pt x="1132332" y="344423"/>
                </a:lnTo>
                <a:lnTo>
                  <a:pt x="1138427" y="338327"/>
                </a:lnTo>
                <a:close/>
              </a:path>
              <a:path w="1144905" h="351789">
                <a:moveTo>
                  <a:pt x="12953" y="351281"/>
                </a:moveTo>
                <a:lnTo>
                  <a:pt x="12953" y="344423"/>
                </a:lnTo>
                <a:lnTo>
                  <a:pt x="6095" y="338327"/>
                </a:lnTo>
                <a:lnTo>
                  <a:pt x="6096" y="351281"/>
                </a:lnTo>
                <a:lnTo>
                  <a:pt x="12953" y="351281"/>
                </a:lnTo>
                <a:close/>
              </a:path>
              <a:path w="1144905" h="351789">
                <a:moveTo>
                  <a:pt x="1138427" y="12953"/>
                </a:moveTo>
                <a:lnTo>
                  <a:pt x="1132332" y="6857"/>
                </a:lnTo>
                <a:lnTo>
                  <a:pt x="1132332" y="12953"/>
                </a:lnTo>
                <a:lnTo>
                  <a:pt x="1138427" y="12953"/>
                </a:lnTo>
                <a:close/>
              </a:path>
              <a:path w="1144905" h="351789">
                <a:moveTo>
                  <a:pt x="1138427" y="338327"/>
                </a:moveTo>
                <a:lnTo>
                  <a:pt x="1138427" y="12953"/>
                </a:lnTo>
                <a:lnTo>
                  <a:pt x="1132332" y="12953"/>
                </a:lnTo>
                <a:lnTo>
                  <a:pt x="1132332" y="338327"/>
                </a:lnTo>
                <a:lnTo>
                  <a:pt x="1138427" y="338327"/>
                </a:lnTo>
                <a:close/>
              </a:path>
              <a:path w="1144905" h="351789">
                <a:moveTo>
                  <a:pt x="1138427" y="351281"/>
                </a:moveTo>
                <a:lnTo>
                  <a:pt x="1138427" y="338327"/>
                </a:lnTo>
                <a:lnTo>
                  <a:pt x="1132332" y="344423"/>
                </a:lnTo>
                <a:lnTo>
                  <a:pt x="1132332" y="351281"/>
                </a:lnTo>
                <a:lnTo>
                  <a:pt x="1138427" y="351281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 txBox="1"/>
          <p:nvPr/>
        </p:nvSpPr>
        <p:spPr>
          <a:xfrm>
            <a:off x="2428416" y="1548030"/>
            <a:ext cx="105051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libri"/>
                <a:cs typeface="Calibri"/>
              </a:rPr>
              <a:t>Метионин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8686452" y="1688760"/>
            <a:ext cx="0" cy="257967"/>
          </a:xfrm>
          <a:custGeom>
            <a:avLst/>
            <a:gdLst/>
            <a:ahLst/>
            <a:cxnLst/>
            <a:rect l="l" t="t" r="r" b="b"/>
            <a:pathLst>
              <a:path h="284480">
                <a:moveTo>
                  <a:pt x="0" y="0"/>
                </a:moveTo>
                <a:lnTo>
                  <a:pt x="0" y="284225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982758" y="1797244"/>
            <a:ext cx="494486" cy="74281"/>
          </a:xfrm>
          <a:custGeom>
            <a:avLst/>
            <a:gdLst/>
            <a:ahLst/>
            <a:cxnLst/>
            <a:rect l="l" t="t" r="r" b="b"/>
            <a:pathLst>
              <a:path w="433704" h="81914">
                <a:moveTo>
                  <a:pt x="433117" y="81534"/>
                </a:moveTo>
                <a:lnTo>
                  <a:pt x="216754" y="0"/>
                </a:lnTo>
                <a:lnTo>
                  <a:pt x="0" y="81534"/>
                </a:lnTo>
                <a:lnTo>
                  <a:pt x="53809" y="81534"/>
                </a:lnTo>
                <a:lnTo>
                  <a:pt x="212944" y="21631"/>
                </a:lnTo>
                <a:lnTo>
                  <a:pt x="212944" y="19050"/>
                </a:lnTo>
                <a:lnTo>
                  <a:pt x="219802" y="19050"/>
                </a:lnTo>
                <a:lnTo>
                  <a:pt x="219802" y="21631"/>
                </a:lnTo>
                <a:lnTo>
                  <a:pt x="378937" y="81534"/>
                </a:lnTo>
                <a:lnTo>
                  <a:pt x="433117" y="81534"/>
                </a:lnTo>
                <a:close/>
              </a:path>
              <a:path w="433704" h="81914">
                <a:moveTo>
                  <a:pt x="219802" y="19050"/>
                </a:moveTo>
                <a:lnTo>
                  <a:pt x="212944" y="19050"/>
                </a:lnTo>
                <a:lnTo>
                  <a:pt x="216373" y="20340"/>
                </a:lnTo>
                <a:lnTo>
                  <a:pt x="219802" y="19050"/>
                </a:lnTo>
                <a:close/>
              </a:path>
              <a:path w="433704" h="81914">
                <a:moveTo>
                  <a:pt x="216373" y="20340"/>
                </a:moveTo>
                <a:lnTo>
                  <a:pt x="212944" y="19050"/>
                </a:lnTo>
                <a:lnTo>
                  <a:pt x="212944" y="21631"/>
                </a:lnTo>
                <a:lnTo>
                  <a:pt x="216373" y="20340"/>
                </a:lnTo>
                <a:close/>
              </a:path>
              <a:path w="433704" h="81914">
                <a:moveTo>
                  <a:pt x="219802" y="21631"/>
                </a:moveTo>
                <a:lnTo>
                  <a:pt x="219802" y="19050"/>
                </a:lnTo>
                <a:lnTo>
                  <a:pt x="216373" y="20340"/>
                </a:lnTo>
                <a:lnTo>
                  <a:pt x="219802" y="216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242091" y="1093825"/>
            <a:ext cx="962907" cy="54103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242091" y="1093825"/>
            <a:ext cx="964354" cy="541270"/>
          </a:xfrm>
          <a:custGeom>
            <a:avLst/>
            <a:gdLst/>
            <a:ahLst/>
            <a:cxnLst/>
            <a:rect l="l" t="t" r="r" b="b"/>
            <a:pathLst>
              <a:path w="845820" h="596900">
                <a:moveTo>
                  <a:pt x="70638" y="0"/>
                </a:moveTo>
                <a:lnTo>
                  <a:pt x="55920" y="0"/>
                </a:lnTo>
                <a:lnTo>
                  <a:pt x="42405" y="23131"/>
                </a:lnTo>
                <a:lnTo>
                  <a:pt x="24567" y="63503"/>
                </a:lnTo>
                <a:lnTo>
                  <a:pt x="11334" y="106159"/>
                </a:lnTo>
                <a:lnTo>
                  <a:pt x="3035" y="150858"/>
                </a:lnTo>
                <a:lnTo>
                  <a:pt x="0" y="197357"/>
                </a:lnTo>
                <a:lnTo>
                  <a:pt x="762" y="217931"/>
                </a:lnTo>
                <a:lnTo>
                  <a:pt x="6541" y="266001"/>
                </a:lnTo>
                <a:lnTo>
                  <a:pt x="12953" y="291936"/>
                </a:lnTo>
                <a:lnTo>
                  <a:pt x="12953" y="197357"/>
                </a:lnTo>
                <a:lnTo>
                  <a:pt x="16014" y="150474"/>
                </a:lnTo>
                <a:lnTo>
                  <a:pt x="24567" y="105600"/>
                </a:lnTo>
                <a:lnTo>
                  <a:pt x="38251" y="62972"/>
                </a:lnTo>
                <a:lnTo>
                  <a:pt x="56702" y="22824"/>
                </a:lnTo>
                <a:lnTo>
                  <a:pt x="70638" y="0"/>
                </a:lnTo>
                <a:close/>
              </a:path>
              <a:path w="845820" h="596900">
                <a:moveTo>
                  <a:pt x="833628" y="291829"/>
                </a:moveTo>
                <a:lnTo>
                  <a:pt x="833628" y="197357"/>
                </a:lnTo>
                <a:lnTo>
                  <a:pt x="830563" y="244151"/>
                </a:lnTo>
                <a:lnTo>
                  <a:pt x="821991" y="288966"/>
                </a:lnTo>
                <a:lnTo>
                  <a:pt x="808271" y="331577"/>
                </a:lnTo>
                <a:lnTo>
                  <a:pt x="789788" y="371698"/>
                </a:lnTo>
                <a:lnTo>
                  <a:pt x="766890" y="409130"/>
                </a:lnTo>
                <a:lnTo>
                  <a:pt x="739951" y="443616"/>
                </a:lnTo>
                <a:lnTo>
                  <a:pt x="709336" y="474916"/>
                </a:lnTo>
                <a:lnTo>
                  <a:pt x="675412" y="502787"/>
                </a:lnTo>
                <a:lnTo>
                  <a:pt x="638546" y="526986"/>
                </a:lnTo>
                <a:lnTo>
                  <a:pt x="599104" y="547273"/>
                </a:lnTo>
                <a:lnTo>
                  <a:pt x="557453" y="563405"/>
                </a:lnTo>
                <a:lnTo>
                  <a:pt x="513959" y="575141"/>
                </a:lnTo>
                <a:lnTo>
                  <a:pt x="468989" y="582237"/>
                </a:lnTo>
                <a:lnTo>
                  <a:pt x="422910" y="584453"/>
                </a:lnTo>
                <a:lnTo>
                  <a:pt x="375238" y="582045"/>
                </a:lnTo>
                <a:lnTo>
                  <a:pt x="328663" y="574327"/>
                </a:lnTo>
                <a:lnTo>
                  <a:pt x="283621" y="561573"/>
                </a:lnTo>
                <a:lnTo>
                  <a:pt x="240549" y="544057"/>
                </a:lnTo>
                <a:lnTo>
                  <a:pt x="199885" y="522051"/>
                </a:lnTo>
                <a:lnTo>
                  <a:pt x="162065" y="495828"/>
                </a:lnTo>
                <a:lnTo>
                  <a:pt x="127527" y="465663"/>
                </a:lnTo>
                <a:lnTo>
                  <a:pt x="96709" y="431828"/>
                </a:lnTo>
                <a:lnTo>
                  <a:pt x="70046" y="394596"/>
                </a:lnTo>
                <a:lnTo>
                  <a:pt x="47977" y="354242"/>
                </a:lnTo>
                <a:lnTo>
                  <a:pt x="30939" y="311037"/>
                </a:lnTo>
                <a:lnTo>
                  <a:pt x="19368" y="265255"/>
                </a:lnTo>
                <a:lnTo>
                  <a:pt x="13703" y="217169"/>
                </a:lnTo>
                <a:lnTo>
                  <a:pt x="12953" y="197357"/>
                </a:lnTo>
                <a:lnTo>
                  <a:pt x="12953" y="291936"/>
                </a:lnTo>
                <a:lnTo>
                  <a:pt x="34312" y="354949"/>
                </a:lnTo>
                <a:lnTo>
                  <a:pt x="55534" y="395371"/>
                </a:lnTo>
                <a:lnTo>
                  <a:pt x="81134" y="432787"/>
                </a:lnTo>
                <a:lnTo>
                  <a:pt x="110726" y="466970"/>
                </a:lnTo>
                <a:lnTo>
                  <a:pt x="143925" y="497690"/>
                </a:lnTo>
                <a:lnTo>
                  <a:pt x="180348" y="524721"/>
                </a:lnTo>
                <a:lnTo>
                  <a:pt x="219607" y="547834"/>
                </a:lnTo>
                <a:lnTo>
                  <a:pt x="261320" y="566801"/>
                </a:lnTo>
                <a:lnTo>
                  <a:pt x="305100" y="581394"/>
                </a:lnTo>
                <a:lnTo>
                  <a:pt x="350562" y="591384"/>
                </a:lnTo>
                <a:lnTo>
                  <a:pt x="397322" y="596544"/>
                </a:lnTo>
                <a:lnTo>
                  <a:pt x="444995" y="596645"/>
                </a:lnTo>
                <a:lnTo>
                  <a:pt x="492420" y="591949"/>
                </a:lnTo>
                <a:lnTo>
                  <a:pt x="538376" y="582297"/>
                </a:lnTo>
                <a:lnTo>
                  <a:pt x="582508" y="567957"/>
                </a:lnTo>
                <a:lnTo>
                  <a:pt x="624459" y="549194"/>
                </a:lnTo>
                <a:lnTo>
                  <a:pt x="663874" y="526273"/>
                </a:lnTo>
                <a:lnTo>
                  <a:pt x="700398" y="499462"/>
                </a:lnTo>
                <a:lnTo>
                  <a:pt x="733674" y="469025"/>
                </a:lnTo>
                <a:lnTo>
                  <a:pt x="763347" y="435228"/>
                </a:lnTo>
                <a:lnTo>
                  <a:pt x="789061" y="398338"/>
                </a:lnTo>
                <a:lnTo>
                  <a:pt x="810462" y="358619"/>
                </a:lnTo>
                <a:lnTo>
                  <a:pt x="827192" y="316339"/>
                </a:lnTo>
                <a:lnTo>
                  <a:pt x="833628" y="291829"/>
                </a:lnTo>
                <a:close/>
              </a:path>
              <a:path w="845820" h="596900">
                <a:moveTo>
                  <a:pt x="845807" y="176783"/>
                </a:moveTo>
                <a:lnTo>
                  <a:pt x="840104" y="128780"/>
                </a:lnTo>
                <a:lnTo>
                  <a:pt x="828836" y="83047"/>
                </a:lnTo>
                <a:lnTo>
                  <a:pt x="812393" y="39823"/>
                </a:lnTo>
                <a:lnTo>
                  <a:pt x="791507" y="0"/>
                </a:lnTo>
                <a:lnTo>
                  <a:pt x="775754" y="0"/>
                </a:lnTo>
                <a:lnTo>
                  <a:pt x="789846" y="23088"/>
                </a:lnTo>
                <a:lnTo>
                  <a:pt x="808277" y="63194"/>
                </a:lnTo>
                <a:lnTo>
                  <a:pt x="821949" y="105736"/>
                </a:lnTo>
                <a:lnTo>
                  <a:pt x="830521" y="150541"/>
                </a:lnTo>
                <a:lnTo>
                  <a:pt x="833628" y="197357"/>
                </a:lnTo>
                <a:lnTo>
                  <a:pt x="833628" y="291829"/>
                </a:lnTo>
                <a:lnTo>
                  <a:pt x="838897" y="271762"/>
                </a:lnTo>
                <a:lnTo>
                  <a:pt x="845220" y="225155"/>
                </a:lnTo>
                <a:lnTo>
                  <a:pt x="845807" y="176783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772486" y="1585113"/>
            <a:ext cx="0" cy="361614"/>
          </a:xfrm>
          <a:custGeom>
            <a:avLst/>
            <a:gdLst/>
            <a:ahLst/>
            <a:cxnLst/>
            <a:rect l="l" t="t" r="r" b="b"/>
            <a:pathLst>
              <a:path h="398780">
                <a:moveTo>
                  <a:pt x="0" y="0"/>
                </a:moveTo>
                <a:lnTo>
                  <a:pt x="0" y="398525"/>
                </a:lnTo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772486" y="1075168"/>
            <a:ext cx="0" cy="131287"/>
          </a:xfrm>
          <a:custGeom>
            <a:avLst/>
            <a:gdLst/>
            <a:ahLst/>
            <a:cxnLst/>
            <a:rect l="l" t="t" r="r" b="b"/>
            <a:pathLst>
              <a:path h="144780">
                <a:moveTo>
                  <a:pt x="0" y="0"/>
                </a:moveTo>
                <a:lnTo>
                  <a:pt x="0" y="144780"/>
                </a:lnTo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 txBox="1"/>
          <p:nvPr/>
        </p:nvSpPr>
        <p:spPr>
          <a:xfrm>
            <a:off x="7271913" y="1181810"/>
            <a:ext cx="28887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HO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7819820" y="1252406"/>
            <a:ext cx="209957" cy="0"/>
          </a:xfrm>
          <a:custGeom>
            <a:avLst/>
            <a:gdLst/>
            <a:ahLst/>
            <a:cxnLst/>
            <a:rect l="l" t="t" r="r" b="b"/>
            <a:pathLst>
              <a:path w="184150">
                <a:moveTo>
                  <a:pt x="0" y="0"/>
                </a:moveTo>
                <a:lnTo>
                  <a:pt x="183642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 txBox="1"/>
          <p:nvPr/>
        </p:nvSpPr>
        <p:spPr>
          <a:xfrm>
            <a:off x="7657365" y="990062"/>
            <a:ext cx="561093" cy="692497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100"/>
              </a:spcBef>
              <a:tabLst>
                <a:tab pos="334645" algn="l"/>
              </a:tabLst>
            </a:pPr>
            <a:r>
              <a:rPr sz="2700" b="1" baseline="-13888" dirty="0">
                <a:solidFill>
                  <a:srgbClr val="C0504D"/>
                </a:solidFill>
                <a:latin typeface="Arial"/>
                <a:cs typeface="Arial"/>
              </a:rPr>
              <a:t>P	</a:t>
            </a:r>
            <a:r>
              <a:rPr sz="1200" b="1" dirty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65"/>
              </a:spcBef>
            </a:pPr>
            <a:r>
              <a:rPr sz="1200" b="1" dirty="0"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7772486" y="1331523"/>
            <a:ext cx="0" cy="138196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538323" y="1401312"/>
            <a:ext cx="372131" cy="298274"/>
          </a:xfrm>
          <a:custGeom>
            <a:avLst/>
            <a:gdLst/>
            <a:ahLst/>
            <a:cxnLst/>
            <a:rect l="l" t="t" r="r" b="b"/>
            <a:pathLst>
              <a:path w="326390" h="328930">
                <a:moveTo>
                  <a:pt x="326135" y="265938"/>
                </a:moveTo>
                <a:lnTo>
                  <a:pt x="326135" y="62484"/>
                </a:lnTo>
                <a:lnTo>
                  <a:pt x="124955" y="0"/>
                </a:lnTo>
                <a:lnTo>
                  <a:pt x="0" y="164592"/>
                </a:lnTo>
                <a:lnTo>
                  <a:pt x="19050" y="189568"/>
                </a:lnTo>
                <a:lnTo>
                  <a:pt x="19050" y="158496"/>
                </a:lnTo>
                <a:lnTo>
                  <a:pt x="23400" y="164211"/>
                </a:lnTo>
                <a:lnTo>
                  <a:pt x="125717" y="29794"/>
                </a:lnTo>
                <a:lnTo>
                  <a:pt x="125717" y="20574"/>
                </a:lnTo>
                <a:lnTo>
                  <a:pt x="135635" y="16764"/>
                </a:lnTo>
                <a:lnTo>
                  <a:pt x="135635" y="23665"/>
                </a:lnTo>
                <a:lnTo>
                  <a:pt x="307085" y="77110"/>
                </a:lnTo>
                <a:lnTo>
                  <a:pt x="307085" y="70104"/>
                </a:lnTo>
                <a:lnTo>
                  <a:pt x="313943" y="79248"/>
                </a:lnTo>
                <a:lnTo>
                  <a:pt x="313943" y="269724"/>
                </a:lnTo>
                <a:lnTo>
                  <a:pt x="326135" y="265938"/>
                </a:lnTo>
                <a:close/>
              </a:path>
              <a:path w="326390" h="328930">
                <a:moveTo>
                  <a:pt x="23400" y="164211"/>
                </a:moveTo>
                <a:lnTo>
                  <a:pt x="19050" y="158496"/>
                </a:lnTo>
                <a:lnTo>
                  <a:pt x="19050" y="169926"/>
                </a:lnTo>
                <a:lnTo>
                  <a:pt x="23400" y="164211"/>
                </a:lnTo>
                <a:close/>
              </a:path>
              <a:path w="326390" h="328930">
                <a:moveTo>
                  <a:pt x="131858" y="306695"/>
                </a:moveTo>
                <a:lnTo>
                  <a:pt x="23400" y="164211"/>
                </a:lnTo>
                <a:lnTo>
                  <a:pt x="19050" y="169926"/>
                </a:lnTo>
                <a:lnTo>
                  <a:pt x="19050" y="189568"/>
                </a:lnTo>
                <a:lnTo>
                  <a:pt x="124955" y="328422"/>
                </a:lnTo>
                <a:lnTo>
                  <a:pt x="125717" y="328185"/>
                </a:lnTo>
                <a:lnTo>
                  <a:pt x="125717" y="308610"/>
                </a:lnTo>
                <a:lnTo>
                  <a:pt x="131858" y="306695"/>
                </a:lnTo>
                <a:close/>
              </a:path>
              <a:path w="326390" h="328930">
                <a:moveTo>
                  <a:pt x="135635" y="16764"/>
                </a:moveTo>
                <a:lnTo>
                  <a:pt x="125717" y="20574"/>
                </a:lnTo>
                <a:lnTo>
                  <a:pt x="131389" y="22342"/>
                </a:lnTo>
                <a:lnTo>
                  <a:pt x="135635" y="16764"/>
                </a:lnTo>
                <a:close/>
              </a:path>
              <a:path w="326390" h="328930">
                <a:moveTo>
                  <a:pt x="131389" y="22342"/>
                </a:moveTo>
                <a:lnTo>
                  <a:pt x="125717" y="20574"/>
                </a:lnTo>
                <a:lnTo>
                  <a:pt x="125717" y="29794"/>
                </a:lnTo>
                <a:lnTo>
                  <a:pt x="131389" y="22342"/>
                </a:lnTo>
                <a:close/>
              </a:path>
              <a:path w="326390" h="328930">
                <a:moveTo>
                  <a:pt x="135635" y="311658"/>
                </a:moveTo>
                <a:lnTo>
                  <a:pt x="131858" y="306695"/>
                </a:lnTo>
                <a:lnTo>
                  <a:pt x="125717" y="308610"/>
                </a:lnTo>
                <a:lnTo>
                  <a:pt x="135635" y="311658"/>
                </a:lnTo>
                <a:close/>
              </a:path>
              <a:path w="326390" h="328930">
                <a:moveTo>
                  <a:pt x="135635" y="325104"/>
                </a:moveTo>
                <a:lnTo>
                  <a:pt x="135635" y="311658"/>
                </a:lnTo>
                <a:lnTo>
                  <a:pt x="125717" y="308610"/>
                </a:lnTo>
                <a:lnTo>
                  <a:pt x="125717" y="328185"/>
                </a:lnTo>
                <a:lnTo>
                  <a:pt x="135635" y="325104"/>
                </a:lnTo>
                <a:close/>
              </a:path>
              <a:path w="326390" h="328930">
                <a:moveTo>
                  <a:pt x="135635" y="23665"/>
                </a:moveTo>
                <a:lnTo>
                  <a:pt x="135635" y="16764"/>
                </a:lnTo>
                <a:lnTo>
                  <a:pt x="131389" y="22342"/>
                </a:lnTo>
                <a:lnTo>
                  <a:pt x="135635" y="23665"/>
                </a:lnTo>
                <a:close/>
              </a:path>
              <a:path w="326390" h="328930">
                <a:moveTo>
                  <a:pt x="313943" y="249936"/>
                </a:moveTo>
                <a:lnTo>
                  <a:pt x="131858" y="306695"/>
                </a:lnTo>
                <a:lnTo>
                  <a:pt x="135635" y="311658"/>
                </a:lnTo>
                <a:lnTo>
                  <a:pt x="135635" y="325104"/>
                </a:lnTo>
                <a:lnTo>
                  <a:pt x="307085" y="271854"/>
                </a:lnTo>
                <a:lnTo>
                  <a:pt x="307085" y="259080"/>
                </a:lnTo>
                <a:lnTo>
                  <a:pt x="313943" y="249936"/>
                </a:lnTo>
                <a:close/>
              </a:path>
              <a:path w="326390" h="328930">
                <a:moveTo>
                  <a:pt x="313943" y="79248"/>
                </a:moveTo>
                <a:lnTo>
                  <a:pt x="307085" y="70104"/>
                </a:lnTo>
                <a:lnTo>
                  <a:pt x="307085" y="77110"/>
                </a:lnTo>
                <a:lnTo>
                  <a:pt x="313943" y="79248"/>
                </a:lnTo>
                <a:close/>
              </a:path>
              <a:path w="326390" h="328930">
                <a:moveTo>
                  <a:pt x="313943" y="249936"/>
                </a:moveTo>
                <a:lnTo>
                  <a:pt x="313943" y="79248"/>
                </a:lnTo>
                <a:lnTo>
                  <a:pt x="307085" y="77110"/>
                </a:lnTo>
                <a:lnTo>
                  <a:pt x="307085" y="252073"/>
                </a:lnTo>
                <a:lnTo>
                  <a:pt x="313943" y="249936"/>
                </a:lnTo>
                <a:close/>
              </a:path>
              <a:path w="326390" h="328930">
                <a:moveTo>
                  <a:pt x="313943" y="269724"/>
                </a:moveTo>
                <a:lnTo>
                  <a:pt x="313943" y="249936"/>
                </a:lnTo>
                <a:lnTo>
                  <a:pt x="307085" y="259080"/>
                </a:lnTo>
                <a:lnTo>
                  <a:pt x="307085" y="271854"/>
                </a:lnTo>
                <a:lnTo>
                  <a:pt x="313943" y="269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889314" y="1372291"/>
            <a:ext cx="440186" cy="358159"/>
          </a:xfrm>
          <a:custGeom>
            <a:avLst/>
            <a:gdLst/>
            <a:ahLst/>
            <a:cxnLst/>
            <a:rect l="l" t="t" r="r" b="b"/>
            <a:pathLst>
              <a:path w="386079" h="394969">
                <a:moveTo>
                  <a:pt x="385572" y="296418"/>
                </a:moveTo>
                <a:lnTo>
                  <a:pt x="385572" y="98297"/>
                </a:lnTo>
                <a:lnTo>
                  <a:pt x="192786" y="0"/>
                </a:lnTo>
                <a:lnTo>
                  <a:pt x="0" y="98297"/>
                </a:lnTo>
                <a:lnTo>
                  <a:pt x="0" y="296418"/>
                </a:lnTo>
                <a:lnTo>
                  <a:pt x="13703" y="303405"/>
                </a:lnTo>
                <a:lnTo>
                  <a:pt x="13703" y="112775"/>
                </a:lnTo>
                <a:lnTo>
                  <a:pt x="19050" y="104393"/>
                </a:lnTo>
                <a:lnTo>
                  <a:pt x="19050" y="110047"/>
                </a:lnTo>
                <a:lnTo>
                  <a:pt x="188976" y="23327"/>
                </a:lnTo>
                <a:lnTo>
                  <a:pt x="188976" y="19049"/>
                </a:lnTo>
                <a:lnTo>
                  <a:pt x="197358" y="19049"/>
                </a:lnTo>
                <a:lnTo>
                  <a:pt x="197358" y="23346"/>
                </a:lnTo>
                <a:lnTo>
                  <a:pt x="366522" y="110048"/>
                </a:lnTo>
                <a:lnTo>
                  <a:pt x="366522" y="104393"/>
                </a:lnTo>
                <a:lnTo>
                  <a:pt x="371843" y="112775"/>
                </a:lnTo>
                <a:lnTo>
                  <a:pt x="371843" y="303418"/>
                </a:lnTo>
                <a:lnTo>
                  <a:pt x="385572" y="296418"/>
                </a:lnTo>
                <a:close/>
              </a:path>
              <a:path w="386079" h="394969">
                <a:moveTo>
                  <a:pt x="19050" y="110047"/>
                </a:moveTo>
                <a:lnTo>
                  <a:pt x="19050" y="104393"/>
                </a:lnTo>
                <a:lnTo>
                  <a:pt x="13703" y="112775"/>
                </a:lnTo>
                <a:lnTo>
                  <a:pt x="19050" y="110047"/>
                </a:lnTo>
                <a:close/>
              </a:path>
              <a:path w="386079" h="394969">
                <a:moveTo>
                  <a:pt x="19050" y="284668"/>
                </a:moveTo>
                <a:lnTo>
                  <a:pt x="19050" y="110047"/>
                </a:lnTo>
                <a:lnTo>
                  <a:pt x="13703" y="112775"/>
                </a:lnTo>
                <a:lnTo>
                  <a:pt x="13703" y="281940"/>
                </a:lnTo>
                <a:lnTo>
                  <a:pt x="19050" y="284668"/>
                </a:lnTo>
                <a:close/>
              </a:path>
              <a:path w="386079" h="394969">
                <a:moveTo>
                  <a:pt x="193157" y="373522"/>
                </a:moveTo>
                <a:lnTo>
                  <a:pt x="13703" y="281940"/>
                </a:lnTo>
                <a:lnTo>
                  <a:pt x="19050" y="290322"/>
                </a:lnTo>
                <a:lnTo>
                  <a:pt x="19050" y="306131"/>
                </a:lnTo>
                <a:lnTo>
                  <a:pt x="188976" y="392773"/>
                </a:lnTo>
                <a:lnTo>
                  <a:pt x="188976" y="375666"/>
                </a:lnTo>
                <a:lnTo>
                  <a:pt x="193157" y="373522"/>
                </a:lnTo>
                <a:close/>
              </a:path>
              <a:path w="386079" h="394969">
                <a:moveTo>
                  <a:pt x="19050" y="306131"/>
                </a:moveTo>
                <a:lnTo>
                  <a:pt x="19050" y="290322"/>
                </a:lnTo>
                <a:lnTo>
                  <a:pt x="13703" y="281940"/>
                </a:lnTo>
                <a:lnTo>
                  <a:pt x="13703" y="303405"/>
                </a:lnTo>
                <a:lnTo>
                  <a:pt x="19050" y="306131"/>
                </a:lnTo>
                <a:close/>
              </a:path>
              <a:path w="386079" h="394969">
                <a:moveTo>
                  <a:pt x="197358" y="19049"/>
                </a:moveTo>
                <a:lnTo>
                  <a:pt x="188976" y="19049"/>
                </a:lnTo>
                <a:lnTo>
                  <a:pt x="193157" y="21193"/>
                </a:lnTo>
                <a:lnTo>
                  <a:pt x="197358" y="19049"/>
                </a:lnTo>
                <a:close/>
              </a:path>
              <a:path w="386079" h="394969">
                <a:moveTo>
                  <a:pt x="193157" y="21193"/>
                </a:moveTo>
                <a:lnTo>
                  <a:pt x="188976" y="19049"/>
                </a:lnTo>
                <a:lnTo>
                  <a:pt x="188976" y="23327"/>
                </a:lnTo>
                <a:lnTo>
                  <a:pt x="193157" y="21193"/>
                </a:lnTo>
                <a:close/>
              </a:path>
              <a:path w="386079" h="394969">
                <a:moveTo>
                  <a:pt x="197358" y="375666"/>
                </a:moveTo>
                <a:lnTo>
                  <a:pt x="193157" y="373522"/>
                </a:lnTo>
                <a:lnTo>
                  <a:pt x="188976" y="375666"/>
                </a:lnTo>
                <a:lnTo>
                  <a:pt x="197358" y="375666"/>
                </a:lnTo>
                <a:close/>
              </a:path>
              <a:path w="386079" h="394969">
                <a:moveTo>
                  <a:pt x="197358" y="392384"/>
                </a:moveTo>
                <a:lnTo>
                  <a:pt x="197358" y="375666"/>
                </a:lnTo>
                <a:lnTo>
                  <a:pt x="188976" y="375666"/>
                </a:lnTo>
                <a:lnTo>
                  <a:pt x="188976" y="392773"/>
                </a:lnTo>
                <a:lnTo>
                  <a:pt x="192786" y="394716"/>
                </a:lnTo>
                <a:lnTo>
                  <a:pt x="197358" y="392384"/>
                </a:lnTo>
                <a:close/>
              </a:path>
              <a:path w="386079" h="394969">
                <a:moveTo>
                  <a:pt x="197358" y="23346"/>
                </a:moveTo>
                <a:lnTo>
                  <a:pt x="197358" y="19049"/>
                </a:lnTo>
                <a:lnTo>
                  <a:pt x="193157" y="21193"/>
                </a:lnTo>
                <a:lnTo>
                  <a:pt x="197358" y="23346"/>
                </a:lnTo>
                <a:close/>
              </a:path>
              <a:path w="386079" h="394969">
                <a:moveTo>
                  <a:pt x="371843" y="281940"/>
                </a:moveTo>
                <a:lnTo>
                  <a:pt x="193157" y="373522"/>
                </a:lnTo>
                <a:lnTo>
                  <a:pt x="197358" y="375666"/>
                </a:lnTo>
                <a:lnTo>
                  <a:pt x="197358" y="392384"/>
                </a:lnTo>
                <a:lnTo>
                  <a:pt x="366522" y="306131"/>
                </a:lnTo>
                <a:lnTo>
                  <a:pt x="366522" y="290322"/>
                </a:lnTo>
                <a:lnTo>
                  <a:pt x="371843" y="281940"/>
                </a:lnTo>
                <a:close/>
              </a:path>
              <a:path w="386079" h="394969">
                <a:moveTo>
                  <a:pt x="371843" y="112775"/>
                </a:moveTo>
                <a:lnTo>
                  <a:pt x="366522" y="104393"/>
                </a:lnTo>
                <a:lnTo>
                  <a:pt x="366522" y="110048"/>
                </a:lnTo>
                <a:lnTo>
                  <a:pt x="371843" y="112775"/>
                </a:lnTo>
                <a:close/>
              </a:path>
              <a:path w="386079" h="394969">
                <a:moveTo>
                  <a:pt x="371843" y="281940"/>
                </a:moveTo>
                <a:lnTo>
                  <a:pt x="371843" y="112775"/>
                </a:lnTo>
                <a:lnTo>
                  <a:pt x="366522" y="110048"/>
                </a:lnTo>
                <a:lnTo>
                  <a:pt x="366522" y="284667"/>
                </a:lnTo>
                <a:lnTo>
                  <a:pt x="371843" y="281940"/>
                </a:lnTo>
                <a:close/>
              </a:path>
              <a:path w="386079" h="394969">
                <a:moveTo>
                  <a:pt x="371843" y="303418"/>
                </a:moveTo>
                <a:lnTo>
                  <a:pt x="371843" y="281940"/>
                </a:lnTo>
                <a:lnTo>
                  <a:pt x="366522" y="290322"/>
                </a:lnTo>
                <a:lnTo>
                  <a:pt x="366522" y="306131"/>
                </a:lnTo>
                <a:lnTo>
                  <a:pt x="371843" y="3034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927542" y="1093826"/>
            <a:ext cx="528223" cy="16307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921010" y="1093825"/>
            <a:ext cx="0" cy="166987"/>
          </a:xfrm>
          <a:custGeom>
            <a:avLst/>
            <a:gdLst/>
            <a:ahLst/>
            <a:cxnLst/>
            <a:rect l="l" t="t" r="r" b="b"/>
            <a:pathLst>
              <a:path h="184150">
                <a:moveTo>
                  <a:pt x="0" y="0"/>
                </a:moveTo>
                <a:lnTo>
                  <a:pt x="0" y="184022"/>
                </a:lnTo>
              </a:path>
            </a:pathLst>
          </a:custGeom>
          <a:ln w="317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925355" y="1093825"/>
            <a:ext cx="0" cy="168715"/>
          </a:xfrm>
          <a:custGeom>
            <a:avLst/>
            <a:gdLst/>
            <a:ahLst/>
            <a:cxnLst/>
            <a:rect l="l" t="t" r="r" b="b"/>
            <a:pathLst>
              <a:path h="186055">
                <a:moveTo>
                  <a:pt x="0" y="0"/>
                </a:moveTo>
                <a:lnTo>
                  <a:pt x="0" y="185927"/>
                </a:lnTo>
              </a:path>
            </a:pathLst>
          </a:custGeom>
          <a:ln w="5079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928250" y="1259660"/>
            <a:ext cx="531409" cy="0"/>
          </a:xfrm>
          <a:custGeom>
            <a:avLst/>
            <a:gdLst/>
            <a:ahLst/>
            <a:cxnLst/>
            <a:rect l="l" t="t" r="r" b="b"/>
            <a:pathLst>
              <a:path w="466090">
                <a:moveTo>
                  <a:pt x="0" y="0"/>
                </a:moveTo>
                <a:lnTo>
                  <a:pt x="466090" y="0"/>
                </a:lnTo>
              </a:path>
            </a:pathLst>
          </a:custGeom>
          <a:ln w="609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9459659" y="1256896"/>
            <a:ext cx="2896" cy="4607"/>
          </a:xfrm>
          <a:custGeom>
            <a:avLst/>
            <a:gdLst/>
            <a:ahLst/>
            <a:cxnLst/>
            <a:rect l="l" t="t" r="r" b="b"/>
            <a:pathLst>
              <a:path w="2540" h="5080">
                <a:moveTo>
                  <a:pt x="0" y="0"/>
                </a:moveTo>
                <a:lnTo>
                  <a:pt x="0" y="4921"/>
                </a:lnTo>
                <a:lnTo>
                  <a:pt x="2539" y="4921"/>
                </a:lnTo>
                <a:lnTo>
                  <a:pt x="2539" y="0"/>
                </a:lnTo>
                <a:lnTo>
                  <a:pt x="0" y="0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927542" y="1093825"/>
            <a:ext cx="535159" cy="16307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919708" y="1093825"/>
            <a:ext cx="542993" cy="168715"/>
          </a:xfrm>
          <a:custGeom>
            <a:avLst/>
            <a:gdLst/>
            <a:ahLst/>
            <a:cxnLst/>
            <a:rect l="l" t="t" r="r" b="b"/>
            <a:pathLst>
              <a:path w="476250" h="186055">
                <a:moveTo>
                  <a:pt x="12966" y="173735"/>
                </a:moveTo>
                <a:lnTo>
                  <a:pt x="12966" y="0"/>
                </a:lnTo>
                <a:lnTo>
                  <a:pt x="0" y="0"/>
                </a:lnTo>
                <a:lnTo>
                  <a:pt x="0" y="182879"/>
                </a:lnTo>
                <a:lnTo>
                  <a:pt x="3048" y="185928"/>
                </a:lnTo>
                <a:lnTo>
                  <a:pt x="6870" y="185928"/>
                </a:lnTo>
                <a:lnTo>
                  <a:pt x="6870" y="173735"/>
                </a:lnTo>
                <a:lnTo>
                  <a:pt x="12966" y="173735"/>
                </a:lnTo>
                <a:close/>
              </a:path>
              <a:path w="476250" h="186055">
                <a:moveTo>
                  <a:pt x="470166" y="173735"/>
                </a:moveTo>
                <a:lnTo>
                  <a:pt x="6870" y="173735"/>
                </a:lnTo>
                <a:lnTo>
                  <a:pt x="12966" y="179831"/>
                </a:lnTo>
                <a:lnTo>
                  <a:pt x="12966" y="185928"/>
                </a:lnTo>
                <a:lnTo>
                  <a:pt x="464070" y="185928"/>
                </a:lnTo>
                <a:lnTo>
                  <a:pt x="464070" y="179831"/>
                </a:lnTo>
                <a:lnTo>
                  <a:pt x="470166" y="173735"/>
                </a:lnTo>
                <a:close/>
              </a:path>
              <a:path w="476250" h="186055">
                <a:moveTo>
                  <a:pt x="12966" y="185928"/>
                </a:moveTo>
                <a:lnTo>
                  <a:pt x="12966" y="179831"/>
                </a:lnTo>
                <a:lnTo>
                  <a:pt x="6870" y="173735"/>
                </a:lnTo>
                <a:lnTo>
                  <a:pt x="6870" y="185928"/>
                </a:lnTo>
                <a:lnTo>
                  <a:pt x="12966" y="185928"/>
                </a:lnTo>
                <a:close/>
              </a:path>
              <a:path w="476250" h="186055">
                <a:moveTo>
                  <a:pt x="476250" y="182879"/>
                </a:moveTo>
                <a:lnTo>
                  <a:pt x="476250" y="0"/>
                </a:lnTo>
                <a:lnTo>
                  <a:pt x="464070" y="0"/>
                </a:lnTo>
                <a:lnTo>
                  <a:pt x="464070" y="173735"/>
                </a:lnTo>
                <a:lnTo>
                  <a:pt x="470166" y="173735"/>
                </a:lnTo>
                <a:lnTo>
                  <a:pt x="470166" y="185928"/>
                </a:lnTo>
                <a:lnTo>
                  <a:pt x="473976" y="185928"/>
                </a:lnTo>
                <a:lnTo>
                  <a:pt x="476250" y="182879"/>
                </a:lnTo>
                <a:close/>
              </a:path>
              <a:path w="476250" h="186055">
                <a:moveTo>
                  <a:pt x="470166" y="185928"/>
                </a:moveTo>
                <a:lnTo>
                  <a:pt x="470166" y="173735"/>
                </a:lnTo>
                <a:lnTo>
                  <a:pt x="464070" y="179831"/>
                </a:lnTo>
                <a:lnTo>
                  <a:pt x="464070" y="185928"/>
                </a:lnTo>
                <a:lnTo>
                  <a:pt x="470166" y="185928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 txBox="1"/>
          <p:nvPr/>
        </p:nvSpPr>
        <p:spPr>
          <a:xfrm>
            <a:off x="8987481" y="1028411"/>
            <a:ext cx="3699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NH</a:t>
            </a:r>
            <a:r>
              <a:rPr sz="1200" b="1" spc="-7" baseline="-20833" dirty="0">
                <a:latin typeface="Calibri"/>
                <a:cs typeface="Calibri"/>
              </a:rPr>
              <a:t>2</a:t>
            </a:r>
            <a:endParaRPr sz="1200" baseline="-20833">
              <a:latin typeface="Calibri"/>
              <a:cs typeface="Calibri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9115633" y="1202309"/>
            <a:ext cx="0" cy="178504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6"/>
                </a:lnTo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595650" y="1443462"/>
            <a:ext cx="115114" cy="112285"/>
          </a:xfrm>
          <a:custGeom>
            <a:avLst/>
            <a:gdLst/>
            <a:ahLst/>
            <a:cxnLst/>
            <a:rect l="l" t="t" r="r" b="b"/>
            <a:pathLst>
              <a:path w="100965" h="123825">
                <a:moveTo>
                  <a:pt x="100596" y="7619"/>
                </a:moveTo>
                <a:lnTo>
                  <a:pt x="90690" y="0"/>
                </a:lnTo>
                <a:lnTo>
                  <a:pt x="0" y="115824"/>
                </a:lnTo>
                <a:lnTo>
                  <a:pt x="9918" y="123443"/>
                </a:lnTo>
                <a:lnTo>
                  <a:pt x="100596" y="76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938402" y="1482847"/>
            <a:ext cx="0" cy="138196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9103036" y="1415823"/>
            <a:ext cx="182446" cy="82342"/>
          </a:xfrm>
          <a:custGeom>
            <a:avLst/>
            <a:gdLst/>
            <a:ahLst/>
            <a:cxnLst/>
            <a:rect l="l" t="t" r="r" b="b"/>
            <a:pathLst>
              <a:path w="160020" h="90805">
                <a:moveTo>
                  <a:pt x="160019" y="79248"/>
                </a:moveTo>
                <a:lnTo>
                  <a:pt x="6095" y="0"/>
                </a:lnTo>
                <a:lnTo>
                  <a:pt x="0" y="11430"/>
                </a:lnTo>
                <a:lnTo>
                  <a:pt x="153924" y="90678"/>
                </a:lnTo>
                <a:lnTo>
                  <a:pt x="160019" y="792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9108248" y="1603078"/>
            <a:ext cx="188238" cy="85221"/>
          </a:xfrm>
          <a:custGeom>
            <a:avLst/>
            <a:gdLst/>
            <a:ahLst/>
            <a:cxnLst/>
            <a:rect l="l" t="t" r="r" b="b"/>
            <a:pathLst>
              <a:path w="165100" h="93980">
                <a:moveTo>
                  <a:pt x="164579" y="11430"/>
                </a:moveTo>
                <a:lnTo>
                  <a:pt x="159245" y="0"/>
                </a:lnTo>
                <a:lnTo>
                  <a:pt x="0" y="82296"/>
                </a:lnTo>
                <a:lnTo>
                  <a:pt x="6083" y="93726"/>
                </a:lnTo>
                <a:lnTo>
                  <a:pt x="164579" y="114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537464" y="1269680"/>
            <a:ext cx="180998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96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83427" y="1871179"/>
            <a:ext cx="10425463" cy="777355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0"/>
                </a:moveTo>
                <a:lnTo>
                  <a:pt x="0" y="857250"/>
                </a:lnTo>
                <a:lnTo>
                  <a:pt x="9144000" y="85725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902468" y="1871180"/>
            <a:ext cx="536041" cy="13819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897240" y="1871180"/>
            <a:ext cx="0" cy="143379"/>
          </a:xfrm>
          <a:custGeom>
            <a:avLst/>
            <a:gdLst/>
            <a:ahLst/>
            <a:cxnLst/>
            <a:rect l="l" t="t" r="r" b="b"/>
            <a:pathLst>
              <a:path h="158114">
                <a:moveTo>
                  <a:pt x="0" y="0"/>
                </a:moveTo>
                <a:lnTo>
                  <a:pt x="0" y="157721"/>
                </a:lnTo>
              </a:path>
            </a:pathLst>
          </a:custGeom>
          <a:ln w="3810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900860" y="1871180"/>
            <a:ext cx="0" cy="144530"/>
          </a:xfrm>
          <a:custGeom>
            <a:avLst/>
            <a:gdLst/>
            <a:ahLst/>
            <a:cxnLst/>
            <a:rect l="l" t="t" r="r" b="b"/>
            <a:pathLst>
              <a:path h="159385">
                <a:moveTo>
                  <a:pt x="0" y="0"/>
                </a:moveTo>
                <a:lnTo>
                  <a:pt x="0" y="159257"/>
                </a:lnTo>
              </a:path>
            </a:pathLst>
          </a:custGeom>
          <a:ln w="3175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902309" y="2012486"/>
            <a:ext cx="540096" cy="0"/>
          </a:xfrm>
          <a:custGeom>
            <a:avLst/>
            <a:gdLst/>
            <a:ahLst/>
            <a:cxnLst/>
            <a:rect l="l" t="t" r="r" b="b"/>
            <a:pathLst>
              <a:path w="473710">
                <a:moveTo>
                  <a:pt x="0" y="0"/>
                </a:moveTo>
                <a:lnTo>
                  <a:pt x="473710" y="0"/>
                </a:lnTo>
              </a:path>
            </a:pathLst>
          </a:custGeom>
          <a:ln w="6858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442405" y="2009376"/>
            <a:ext cx="2896" cy="5182"/>
          </a:xfrm>
          <a:custGeom>
            <a:avLst/>
            <a:gdLst/>
            <a:ahLst/>
            <a:cxnLst/>
            <a:rect l="l" t="t" r="r" b="b"/>
            <a:pathLst>
              <a:path w="2539" h="5714">
                <a:moveTo>
                  <a:pt x="0" y="0"/>
                </a:moveTo>
                <a:lnTo>
                  <a:pt x="0" y="5689"/>
                </a:lnTo>
                <a:lnTo>
                  <a:pt x="2539" y="5689"/>
                </a:lnTo>
                <a:lnTo>
                  <a:pt x="2539" y="0"/>
                </a:lnTo>
                <a:lnTo>
                  <a:pt x="0" y="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902468" y="1871180"/>
            <a:ext cx="542992" cy="13819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895517" y="1871180"/>
            <a:ext cx="550233" cy="144530"/>
          </a:xfrm>
          <a:custGeom>
            <a:avLst/>
            <a:gdLst/>
            <a:ahLst/>
            <a:cxnLst/>
            <a:rect l="l" t="t" r="r" b="b"/>
            <a:pathLst>
              <a:path w="482600" h="159385">
                <a:moveTo>
                  <a:pt x="12953" y="146304"/>
                </a:moveTo>
                <a:lnTo>
                  <a:pt x="12953" y="0"/>
                </a:lnTo>
                <a:lnTo>
                  <a:pt x="0" y="0"/>
                </a:lnTo>
                <a:lnTo>
                  <a:pt x="0" y="156210"/>
                </a:lnTo>
                <a:lnTo>
                  <a:pt x="3048" y="159258"/>
                </a:lnTo>
                <a:lnTo>
                  <a:pt x="6096" y="159258"/>
                </a:lnTo>
                <a:lnTo>
                  <a:pt x="6096" y="146304"/>
                </a:lnTo>
                <a:lnTo>
                  <a:pt x="12953" y="146304"/>
                </a:lnTo>
                <a:close/>
              </a:path>
              <a:path w="482600" h="159385">
                <a:moveTo>
                  <a:pt x="476250" y="146304"/>
                </a:moveTo>
                <a:lnTo>
                  <a:pt x="6096" y="146304"/>
                </a:lnTo>
                <a:lnTo>
                  <a:pt x="12953" y="152400"/>
                </a:lnTo>
                <a:lnTo>
                  <a:pt x="12953" y="159258"/>
                </a:lnTo>
                <a:lnTo>
                  <a:pt x="470153" y="159258"/>
                </a:lnTo>
                <a:lnTo>
                  <a:pt x="470153" y="152400"/>
                </a:lnTo>
                <a:lnTo>
                  <a:pt x="476250" y="146304"/>
                </a:lnTo>
                <a:close/>
              </a:path>
              <a:path w="482600" h="159385">
                <a:moveTo>
                  <a:pt x="12953" y="159258"/>
                </a:moveTo>
                <a:lnTo>
                  <a:pt x="12953" y="152400"/>
                </a:lnTo>
                <a:lnTo>
                  <a:pt x="6096" y="146304"/>
                </a:lnTo>
                <a:lnTo>
                  <a:pt x="6096" y="159258"/>
                </a:lnTo>
                <a:lnTo>
                  <a:pt x="12953" y="159258"/>
                </a:lnTo>
                <a:close/>
              </a:path>
              <a:path w="482600" h="159385">
                <a:moveTo>
                  <a:pt x="482346" y="156210"/>
                </a:moveTo>
                <a:lnTo>
                  <a:pt x="482346" y="0"/>
                </a:lnTo>
                <a:lnTo>
                  <a:pt x="470153" y="0"/>
                </a:lnTo>
                <a:lnTo>
                  <a:pt x="470153" y="146304"/>
                </a:lnTo>
                <a:lnTo>
                  <a:pt x="476250" y="146304"/>
                </a:lnTo>
                <a:lnTo>
                  <a:pt x="476250" y="159258"/>
                </a:lnTo>
                <a:lnTo>
                  <a:pt x="480060" y="159258"/>
                </a:lnTo>
                <a:lnTo>
                  <a:pt x="482346" y="156210"/>
                </a:lnTo>
                <a:close/>
              </a:path>
              <a:path w="482600" h="159385">
                <a:moveTo>
                  <a:pt x="476250" y="159258"/>
                </a:moveTo>
                <a:lnTo>
                  <a:pt x="476250" y="146304"/>
                </a:lnTo>
                <a:lnTo>
                  <a:pt x="470153" y="152400"/>
                </a:lnTo>
                <a:lnTo>
                  <a:pt x="470153" y="159258"/>
                </a:lnTo>
                <a:lnTo>
                  <a:pt x="476250" y="159258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736578" y="2316173"/>
            <a:ext cx="636821" cy="30541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728759" y="2310644"/>
            <a:ext cx="651590" cy="31094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728758" y="2310644"/>
            <a:ext cx="651591" cy="316700"/>
          </a:xfrm>
          <a:custGeom>
            <a:avLst/>
            <a:gdLst/>
            <a:ahLst/>
            <a:cxnLst/>
            <a:rect l="l" t="t" r="r" b="b"/>
            <a:pathLst>
              <a:path w="571500" h="349250">
                <a:moveTo>
                  <a:pt x="571499" y="345948"/>
                </a:moveTo>
                <a:lnTo>
                  <a:pt x="571499" y="3048"/>
                </a:lnTo>
                <a:lnTo>
                  <a:pt x="569213" y="0"/>
                </a:lnTo>
                <a:lnTo>
                  <a:pt x="3047" y="0"/>
                </a:lnTo>
                <a:lnTo>
                  <a:pt x="0" y="3048"/>
                </a:lnTo>
                <a:lnTo>
                  <a:pt x="0" y="345948"/>
                </a:lnTo>
                <a:lnTo>
                  <a:pt x="3047" y="348996"/>
                </a:lnTo>
                <a:lnTo>
                  <a:pt x="6857" y="348996"/>
                </a:lnTo>
                <a:lnTo>
                  <a:pt x="6857" y="12954"/>
                </a:lnTo>
                <a:lnTo>
                  <a:pt x="12953" y="6096"/>
                </a:lnTo>
                <a:lnTo>
                  <a:pt x="12953" y="12954"/>
                </a:lnTo>
                <a:lnTo>
                  <a:pt x="559307" y="12954"/>
                </a:lnTo>
                <a:lnTo>
                  <a:pt x="559307" y="6096"/>
                </a:lnTo>
                <a:lnTo>
                  <a:pt x="565403" y="12954"/>
                </a:lnTo>
                <a:lnTo>
                  <a:pt x="565403" y="348996"/>
                </a:lnTo>
                <a:lnTo>
                  <a:pt x="569213" y="348996"/>
                </a:lnTo>
                <a:lnTo>
                  <a:pt x="571499" y="345948"/>
                </a:lnTo>
                <a:close/>
              </a:path>
              <a:path w="571500" h="349250">
                <a:moveTo>
                  <a:pt x="12953" y="12954"/>
                </a:moveTo>
                <a:lnTo>
                  <a:pt x="12953" y="6096"/>
                </a:lnTo>
                <a:lnTo>
                  <a:pt x="6857" y="12954"/>
                </a:lnTo>
                <a:lnTo>
                  <a:pt x="12953" y="12954"/>
                </a:lnTo>
                <a:close/>
              </a:path>
              <a:path w="571500" h="349250">
                <a:moveTo>
                  <a:pt x="12953" y="336804"/>
                </a:moveTo>
                <a:lnTo>
                  <a:pt x="12953" y="12954"/>
                </a:lnTo>
                <a:lnTo>
                  <a:pt x="6857" y="12954"/>
                </a:lnTo>
                <a:lnTo>
                  <a:pt x="6857" y="336804"/>
                </a:lnTo>
                <a:lnTo>
                  <a:pt x="12953" y="336804"/>
                </a:lnTo>
                <a:close/>
              </a:path>
              <a:path w="571500" h="349250">
                <a:moveTo>
                  <a:pt x="565403" y="336804"/>
                </a:moveTo>
                <a:lnTo>
                  <a:pt x="6857" y="336804"/>
                </a:lnTo>
                <a:lnTo>
                  <a:pt x="12953" y="342900"/>
                </a:lnTo>
                <a:lnTo>
                  <a:pt x="12953" y="348996"/>
                </a:lnTo>
                <a:lnTo>
                  <a:pt x="559307" y="348996"/>
                </a:lnTo>
                <a:lnTo>
                  <a:pt x="559307" y="342900"/>
                </a:lnTo>
                <a:lnTo>
                  <a:pt x="565403" y="336804"/>
                </a:lnTo>
                <a:close/>
              </a:path>
              <a:path w="571500" h="349250">
                <a:moveTo>
                  <a:pt x="12953" y="348996"/>
                </a:moveTo>
                <a:lnTo>
                  <a:pt x="12953" y="342900"/>
                </a:lnTo>
                <a:lnTo>
                  <a:pt x="6857" y="336804"/>
                </a:lnTo>
                <a:lnTo>
                  <a:pt x="6857" y="348996"/>
                </a:lnTo>
                <a:lnTo>
                  <a:pt x="12953" y="348996"/>
                </a:lnTo>
                <a:close/>
              </a:path>
              <a:path w="571500" h="349250">
                <a:moveTo>
                  <a:pt x="565403" y="12954"/>
                </a:moveTo>
                <a:lnTo>
                  <a:pt x="559307" y="6096"/>
                </a:lnTo>
                <a:lnTo>
                  <a:pt x="559307" y="12954"/>
                </a:lnTo>
                <a:lnTo>
                  <a:pt x="565403" y="12954"/>
                </a:lnTo>
                <a:close/>
              </a:path>
              <a:path w="571500" h="349250">
                <a:moveTo>
                  <a:pt x="565403" y="336804"/>
                </a:moveTo>
                <a:lnTo>
                  <a:pt x="565403" y="12954"/>
                </a:lnTo>
                <a:lnTo>
                  <a:pt x="559307" y="12954"/>
                </a:lnTo>
                <a:lnTo>
                  <a:pt x="559307" y="336804"/>
                </a:lnTo>
                <a:lnTo>
                  <a:pt x="565403" y="336804"/>
                </a:lnTo>
                <a:close/>
              </a:path>
              <a:path w="571500" h="349250">
                <a:moveTo>
                  <a:pt x="565403" y="348996"/>
                </a:moveTo>
                <a:lnTo>
                  <a:pt x="565403" y="336804"/>
                </a:lnTo>
                <a:lnTo>
                  <a:pt x="559307" y="342900"/>
                </a:lnTo>
                <a:lnTo>
                  <a:pt x="559307" y="348996"/>
                </a:lnTo>
                <a:lnTo>
                  <a:pt x="565403" y="348996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917286" y="2238782"/>
            <a:ext cx="15204" cy="138196"/>
          </a:xfrm>
          <a:custGeom>
            <a:avLst/>
            <a:gdLst/>
            <a:ahLst/>
            <a:cxnLst/>
            <a:rect l="l" t="t" r="r" b="b"/>
            <a:pathLst>
              <a:path w="13335" h="152400">
                <a:moveTo>
                  <a:pt x="0" y="152400"/>
                </a:moveTo>
                <a:lnTo>
                  <a:pt x="12953" y="152400"/>
                </a:lnTo>
                <a:lnTo>
                  <a:pt x="12953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917286" y="2238782"/>
            <a:ext cx="15204" cy="138196"/>
          </a:xfrm>
          <a:custGeom>
            <a:avLst/>
            <a:gdLst/>
            <a:ahLst/>
            <a:cxnLst/>
            <a:rect l="l" t="t" r="r" b="b"/>
            <a:pathLst>
              <a:path w="13335" h="152400">
                <a:moveTo>
                  <a:pt x="0" y="152400"/>
                </a:moveTo>
                <a:lnTo>
                  <a:pt x="12953" y="152400"/>
                </a:lnTo>
                <a:lnTo>
                  <a:pt x="12953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736578" y="1871180"/>
            <a:ext cx="636821" cy="13128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730337" y="1871179"/>
            <a:ext cx="0" cy="135893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628"/>
                </a:lnTo>
              </a:path>
            </a:pathLst>
          </a:custGeom>
          <a:ln w="3175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733957" y="1871179"/>
            <a:ext cx="0" cy="137045"/>
          </a:xfrm>
          <a:custGeom>
            <a:avLst/>
            <a:gdLst/>
            <a:ahLst/>
            <a:cxnLst/>
            <a:rect l="l" t="t" r="r" b="b"/>
            <a:pathLst>
              <a:path h="151130">
                <a:moveTo>
                  <a:pt x="0" y="0"/>
                </a:moveTo>
                <a:lnTo>
                  <a:pt x="0" y="150875"/>
                </a:lnTo>
              </a:path>
            </a:pathLst>
          </a:custGeom>
          <a:ln w="3809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736129" y="2005230"/>
            <a:ext cx="641456" cy="0"/>
          </a:xfrm>
          <a:custGeom>
            <a:avLst/>
            <a:gdLst/>
            <a:ahLst/>
            <a:cxnLst/>
            <a:rect l="l" t="t" r="r" b="b"/>
            <a:pathLst>
              <a:path w="562610">
                <a:moveTo>
                  <a:pt x="0" y="0"/>
                </a:moveTo>
                <a:lnTo>
                  <a:pt x="562610" y="0"/>
                </a:lnTo>
              </a:path>
            </a:pathLst>
          </a:custGeom>
          <a:ln w="6096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377584" y="2002467"/>
            <a:ext cx="2896" cy="4607"/>
          </a:xfrm>
          <a:custGeom>
            <a:avLst/>
            <a:gdLst/>
            <a:ahLst/>
            <a:cxnLst/>
            <a:rect l="l" t="t" r="r" b="b"/>
            <a:pathLst>
              <a:path w="2539" h="5080">
                <a:moveTo>
                  <a:pt x="0" y="0"/>
                </a:moveTo>
                <a:lnTo>
                  <a:pt x="0" y="4965"/>
                </a:lnTo>
                <a:lnTo>
                  <a:pt x="2539" y="4965"/>
                </a:lnTo>
                <a:lnTo>
                  <a:pt x="2539" y="0"/>
                </a:lnTo>
                <a:lnTo>
                  <a:pt x="0" y="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736577" y="1871180"/>
            <a:ext cx="643772" cy="13128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728758" y="1871179"/>
            <a:ext cx="651591" cy="137045"/>
          </a:xfrm>
          <a:custGeom>
            <a:avLst/>
            <a:gdLst/>
            <a:ahLst/>
            <a:cxnLst/>
            <a:rect l="l" t="t" r="r" b="b"/>
            <a:pathLst>
              <a:path w="571500" h="151130">
                <a:moveTo>
                  <a:pt x="12953" y="138683"/>
                </a:moveTo>
                <a:lnTo>
                  <a:pt x="12953" y="0"/>
                </a:lnTo>
                <a:lnTo>
                  <a:pt x="0" y="0"/>
                </a:lnTo>
                <a:lnTo>
                  <a:pt x="0" y="148589"/>
                </a:lnTo>
                <a:lnTo>
                  <a:pt x="3047" y="150875"/>
                </a:lnTo>
                <a:lnTo>
                  <a:pt x="6857" y="150875"/>
                </a:lnTo>
                <a:lnTo>
                  <a:pt x="6857" y="138683"/>
                </a:lnTo>
                <a:lnTo>
                  <a:pt x="12953" y="138683"/>
                </a:lnTo>
                <a:close/>
              </a:path>
              <a:path w="571500" h="151130">
                <a:moveTo>
                  <a:pt x="565403" y="138683"/>
                </a:moveTo>
                <a:lnTo>
                  <a:pt x="6857" y="138683"/>
                </a:lnTo>
                <a:lnTo>
                  <a:pt x="12953" y="144779"/>
                </a:lnTo>
                <a:lnTo>
                  <a:pt x="12953" y="150875"/>
                </a:lnTo>
                <a:lnTo>
                  <a:pt x="559307" y="150875"/>
                </a:lnTo>
                <a:lnTo>
                  <a:pt x="559307" y="144779"/>
                </a:lnTo>
                <a:lnTo>
                  <a:pt x="565403" y="138683"/>
                </a:lnTo>
                <a:close/>
              </a:path>
              <a:path w="571500" h="151130">
                <a:moveTo>
                  <a:pt x="12953" y="150875"/>
                </a:moveTo>
                <a:lnTo>
                  <a:pt x="12953" y="144779"/>
                </a:lnTo>
                <a:lnTo>
                  <a:pt x="6857" y="138683"/>
                </a:lnTo>
                <a:lnTo>
                  <a:pt x="6857" y="150875"/>
                </a:lnTo>
                <a:lnTo>
                  <a:pt x="12953" y="150875"/>
                </a:lnTo>
                <a:close/>
              </a:path>
              <a:path w="571500" h="151130">
                <a:moveTo>
                  <a:pt x="571499" y="148589"/>
                </a:moveTo>
                <a:lnTo>
                  <a:pt x="571499" y="0"/>
                </a:lnTo>
                <a:lnTo>
                  <a:pt x="559307" y="0"/>
                </a:lnTo>
                <a:lnTo>
                  <a:pt x="559307" y="138683"/>
                </a:lnTo>
                <a:lnTo>
                  <a:pt x="565403" y="138683"/>
                </a:lnTo>
                <a:lnTo>
                  <a:pt x="565403" y="150875"/>
                </a:lnTo>
                <a:lnTo>
                  <a:pt x="569213" y="150875"/>
                </a:lnTo>
                <a:lnTo>
                  <a:pt x="571499" y="148589"/>
                </a:lnTo>
                <a:close/>
              </a:path>
              <a:path w="571500" h="151130">
                <a:moveTo>
                  <a:pt x="565403" y="150875"/>
                </a:moveTo>
                <a:lnTo>
                  <a:pt x="565403" y="138683"/>
                </a:lnTo>
                <a:lnTo>
                  <a:pt x="559307" y="144779"/>
                </a:lnTo>
                <a:lnTo>
                  <a:pt x="559307" y="150875"/>
                </a:lnTo>
                <a:lnTo>
                  <a:pt x="565403" y="150875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 txBox="1"/>
          <p:nvPr/>
        </p:nvSpPr>
        <p:spPr>
          <a:xfrm>
            <a:off x="1796517" y="1715248"/>
            <a:ext cx="43439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Calibri"/>
                <a:cs typeface="Calibri"/>
              </a:rPr>
              <a:t>CH</a:t>
            </a:r>
            <a:r>
              <a:rPr sz="1575" b="1" baseline="-21164" dirty="0">
                <a:latin typeface="Calibri"/>
                <a:cs typeface="Calibri"/>
              </a:rPr>
              <a:t>2</a:t>
            </a:r>
            <a:endParaRPr sz="1575" baseline="-21164">
              <a:latin typeface="Calibri"/>
              <a:cs typeface="Calibri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1750479" y="1987955"/>
            <a:ext cx="355333" cy="33236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743528" y="1982428"/>
            <a:ext cx="369234" cy="33789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743528" y="1982427"/>
            <a:ext cx="369235" cy="344340"/>
          </a:xfrm>
          <a:custGeom>
            <a:avLst/>
            <a:gdLst/>
            <a:ahLst/>
            <a:cxnLst/>
            <a:rect l="l" t="t" r="r" b="b"/>
            <a:pathLst>
              <a:path w="323850" h="379730">
                <a:moveTo>
                  <a:pt x="323849" y="376428"/>
                </a:moveTo>
                <a:lnTo>
                  <a:pt x="323849" y="3048"/>
                </a:lnTo>
                <a:lnTo>
                  <a:pt x="320801" y="0"/>
                </a:lnTo>
                <a:lnTo>
                  <a:pt x="3047" y="0"/>
                </a:lnTo>
                <a:lnTo>
                  <a:pt x="0" y="3048"/>
                </a:lnTo>
                <a:lnTo>
                  <a:pt x="0" y="376428"/>
                </a:lnTo>
                <a:lnTo>
                  <a:pt x="3047" y="379476"/>
                </a:lnTo>
                <a:lnTo>
                  <a:pt x="6096" y="379476"/>
                </a:lnTo>
                <a:lnTo>
                  <a:pt x="6096" y="12954"/>
                </a:lnTo>
                <a:lnTo>
                  <a:pt x="12953" y="6096"/>
                </a:lnTo>
                <a:lnTo>
                  <a:pt x="12953" y="12954"/>
                </a:lnTo>
                <a:lnTo>
                  <a:pt x="310895" y="12954"/>
                </a:lnTo>
                <a:lnTo>
                  <a:pt x="310895" y="6096"/>
                </a:lnTo>
                <a:lnTo>
                  <a:pt x="317753" y="12954"/>
                </a:lnTo>
                <a:lnTo>
                  <a:pt x="317753" y="379476"/>
                </a:lnTo>
                <a:lnTo>
                  <a:pt x="320801" y="379476"/>
                </a:lnTo>
                <a:lnTo>
                  <a:pt x="323849" y="376428"/>
                </a:lnTo>
                <a:close/>
              </a:path>
              <a:path w="323850" h="379730">
                <a:moveTo>
                  <a:pt x="12953" y="12954"/>
                </a:moveTo>
                <a:lnTo>
                  <a:pt x="12953" y="6096"/>
                </a:lnTo>
                <a:lnTo>
                  <a:pt x="6096" y="12954"/>
                </a:lnTo>
                <a:lnTo>
                  <a:pt x="12953" y="12954"/>
                </a:lnTo>
                <a:close/>
              </a:path>
              <a:path w="323850" h="379730">
                <a:moveTo>
                  <a:pt x="12953" y="366522"/>
                </a:moveTo>
                <a:lnTo>
                  <a:pt x="12953" y="12954"/>
                </a:lnTo>
                <a:lnTo>
                  <a:pt x="6096" y="12954"/>
                </a:lnTo>
                <a:lnTo>
                  <a:pt x="6096" y="366522"/>
                </a:lnTo>
                <a:lnTo>
                  <a:pt x="12953" y="366522"/>
                </a:lnTo>
                <a:close/>
              </a:path>
              <a:path w="323850" h="379730">
                <a:moveTo>
                  <a:pt x="317753" y="366522"/>
                </a:moveTo>
                <a:lnTo>
                  <a:pt x="6096" y="366522"/>
                </a:lnTo>
                <a:lnTo>
                  <a:pt x="12953" y="372618"/>
                </a:lnTo>
                <a:lnTo>
                  <a:pt x="12953" y="379476"/>
                </a:lnTo>
                <a:lnTo>
                  <a:pt x="310895" y="379476"/>
                </a:lnTo>
                <a:lnTo>
                  <a:pt x="310895" y="372618"/>
                </a:lnTo>
                <a:lnTo>
                  <a:pt x="317753" y="366522"/>
                </a:lnTo>
                <a:close/>
              </a:path>
              <a:path w="323850" h="379730">
                <a:moveTo>
                  <a:pt x="12953" y="379476"/>
                </a:moveTo>
                <a:lnTo>
                  <a:pt x="12953" y="372618"/>
                </a:lnTo>
                <a:lnTo>
                  <a:pt x="6096" y="366522"/>
                </a:lnTo>
                <a:lnTo>
                  <a:pt x="6096" y="379476"/>
                </a:lnTo>
                <a:lnTo>
                  <a:pt x="12953" y="379476"/>
                </a:lnTo>
                <a:close/>
              </a:path>
              <a:path w="323850" h="379730">
                <a:moveTo>
                  <a:pt x="317753" y="12954"/>
                </a:moveTo>
                <a:lnTo>
                  <a:pt x="310895" y="6096"/>
                </a:lnTo>
                <a:lnTo>
                  <a:pt x="310895" y="12954"/>
                </a:lnTo>
                <a:lnTo>
                  <a:pt x="317753" y="12954"/>
                </a:lnTo>
                <a:close/>
              </a:path>
              <a:path w="323850" h="379730">
                <a:moveTo>
                  <a:pt x="317753" y="366522"/>
                </a:moveTo>
                <a:lnTo>
                  <a:pt x="317753" y="12954"/>
                </a:lnTo>
                <a:lnTo>
                  <a:pt x="310895" y="12954"/>
                </a:lnTo>
                <a:lnTo>
                  <a:pt x="310895" y="366522"/>
                </a:lnTo>
                <a:lnTo>
                  <a:pt x="317753" y="366522"/>
                </a:lnTo>
                <a:close/>
              </a:path>
              <a:path w="323850" h="379730">
                <a:moveTo>
                  <a:pt x="317753" y="379476"/>
                </a:moveTo>
                <a:lnTo>
                  <a:pt x="317753" y="366522"/>
                </a:lnTo>
                <a:lnTo>
                  <a:pt x="310895" y="372618"/>
                </a:lnTo>
                <a:lnTo>
                  <a:pt x="310895" y="379476"/>
                </a:lnTo>
                <a:lnTo>
                  <a:pt x="317753" y="379476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 txBox="1"/>
          <p:nvPr/>
        </p:nvSpPr>
        <p:spPr>
          <a:xfrm>
            <a:off x="1796517" y="1913933"/>
            <a:ext cx="434394" cy="726481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885"/>
              </a:spcBef>
            </a:pPr>
            <a:r>
              <a:rPr sz="1800" b="1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705"/>
              </a:spcBef>
            </a:pPr>
            <a:r>
              <a:rPr sz="1600" b="1" dirty="0">
                <a:latin typeface="Calibri"/>
                <a:cs typeface="Calibri"/>
              </a:rPr>
              <a:t>CH</a:t>
            </a:r>
            <a:r>
              <a:rPr sz="1575" b="1" baseline="-21164" dirty="0">
                <a:latin typeface="Calibri"/>
                <a:cs typeface="Calibri"/>
              </a:rPr>
              <a:t>3</a:t>
            </a:r>
            <a:endParaRPr sz="1575" baseline="-21164">
              <a:latin typeface="Calibri"/>
              <a:cs typeface="Calibri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1917286" y="1930604"/>
            <a:ext cx="15204" cy="138196"/>
          </a:xfrm>
          <a:custGeom>
            <a:avLst/>
            <a:gdLst/>
            <a:ahLst/>
            <a:cxnLst/>
            <a:rect l="l" t="t" r="r" b="b"/>
            <a:pathLst>
              <a:path w="13335" h="152400">
                <a:moveTo>
                  <a:pt x="0" y="152400"/>
                </a:moveTo>
                <a:lnTo>
                  <a:pt x="12953" y="152400"/>
                </a:lnTo>
                <a:lnTo>
                  <a:pt x="12953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917286" y="1930604"/>
            <a:ext cx="15204" cy="138196"/>
          </a:xfrm>
          <a:custGeom>
            <a:avLst/>
            <a:gdLst/>
            <a:ahLst/>
            <a:cxnLst/>
            <a:rect l="l" t="t" r="r" b="b"/>
            <a:pathLst>
              <a:path w="13335" h="152400">
                <a:moveTo>
                  <a:pt x="0" y="152400"/>
                </a:moveTo>
                <a:lnTo>
                  <a:pt x="12953" y="152400"/>
                </a:lnTo>
                <a:lnTo>
                  <a:pt x="12953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319390" y="2271949"/>
            <a:ext cx="367496" cy="27639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311556" y="2265732"/>
            <a:ext cx="382281" cy="282611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311556" y="2265732"/>
            <a:ext cx="382991" cy="288485"/>
          </a:xfrm>
          <a:custGeom>
            <a:avLst/>
            <a:gdLst/>
            <a:ahLst/>
            <a:cxnLst/>
            <a:rect l="l" t="t" r="r" b="b"/>
            <a:pathLst>
              <a:path w="335915" h="318135">
                <a:moveTo>
                  <a:pt x="335292" y="314705"/>
                </a:moveTo>
                <a:lnTo>
                  <a:pt x="335292" y="3047"/>
                </a:lnTo>
                <a:lnTo>
                  <a:pt x="332244" y="0"/>
                </a:lnTo>
                <a:lnTo>
                  <a:pt x="3048" y="0"/>
                </a:lnTo>
                <a:lnTo>
                  <a:pt x="0" y="3047"/>
                </a:lnTo>
                <a:lnTo>
                  <a:pt x="0" y="314705"/>
                </a:lnTo>
                <a:lnTo>
                  <a:pt x="3048" y="317753"/>
                </a:lnTo>
                <a:lnTo>
                  <a:pt x="6870" y="317753"/>
                </a:lnTo>
                <a:lnTo>
                  <a:pt x="6870" y="12953"/>
                </a:lnTo>
                <a:lnTo>
                  <a:pt x="12966" y="6857"/>
                </a:lnTo>
                <a:lnTo>
                  <a:pt x="12966" y="12953"/>
                </a:lnTo>
                <a:lnTo>
                  <a:pt x="322338" y="12953"/>
                </a:lnTo>
                <a:lnTo>
                  <a:pt x="322338" y="6857"/>
                </a:lnTo>
                <a:lnTo>
                  <a:pt x="329196" y="12953"/>
                </a:lnTo>
                <a:lnTo>
                  <a:pt x="329196" y="317753"/>
                </a:lnTo>
                <a:lnTo>
                  <a:pt x="332244" y="317753"/>
                </a:lnTo>
                <a:lnTo>
                  <a:pt x="335292" y="314705"/>
                </a:lnTo>
                <a:close/>
              </a:path>
              <a:path w="335915" h="318135">
                <a:moveTo>
                  <a:pt x="12966" y="12953"/>
                </a:moveTo>
                <a:lnTo>
                  <a:pt x="12966" y="6857"/>
                </a:lnTo>
                <a:lnTo>
                  <a:pt x="6870" y="12953"/>
                </a:lnTo>
                <a:lnTo>
                  <a:pt x="12966" y="12953"/>
                </a:lnTo>
                <a:close/>
              </a:path>
              <a:path w="335915" h="318135">
                <a:moveTo>
                  <a:pt x="12966" y="304799"/>
                </a:moveTo>
                <a:lnTo>
                  <a:pt x="12966" y="12953"/>
                </a:lnTo>
                <a:lnTo>
                  <a:pt x="6870" y="12953"/>
                </a:lnTo>
                <a:lnTo>
                  <a:pt x="6870" y="304799"/>
                </a:lnTo>
                <a:lnTo>
                  <a:pt x="12966" y="304799"/>
                </a:lnTo>
                <a:close/>
              </a:path>
              <a:path w="335915" h="318135">
                <a:moveTo>
                  <a:pt x="329196" y="304799"/>
                </a:moveTo>
                <a:lnTo>
                  <a:pt x="6870" y="304799"/>
                </a:lnTo>
                <a:lnTo>
                  <a:pt x="12966" y="311657"/>
                </a:lnTo>
                <a:lnTo>
                  <a:pt x="12966" y="317753"/>
                </a:lnTo>
                <a:lnTo>
                  <a:pt x="322338" y="317753"/>
                </a:lnTo>
                <a:lnTo>
                  <a:pt x="322338" y="311657"/>
                </a:lnTo>
                <a:lnTo>
                  <a:pt x="329196" y="304799"/>
                </a:lnTo>
                <a:close/>
              </a:path>
              <a:path w="335915" h="318135">
                <a:moveTo>
                  <a:pt x="12966" y="317753"/>
                </a:moveTo>
                <a:lnTo>
                  <a:pt x="12966" y="311657"/>
                </a:lnTo>
                <a:lnTo>
                  <a:pt x="6870" y="304799"/>
                </a:lnTo>
                <a:lnTo>
                  <a:pt x="6870" y="317753"/>
                </a:lnTo>
                <a:lnTo>
                  <a:pt x="12966" y="317753"/>
                </a:lnTo>
                <a:close/>
              </a:path>
              <a:path w="335915" h="318135">
                <a:moveTo>
                  <a:pt x="329196" y="12953"/>
                </a:moveTo>
                <a:lnTo>
                  <a:pt x="322338" y="6857"/>
                </a:lnTo>
                <a:lnTo>
                  <a:pt x="322338" y="12953"/>
                </a:lnTo>
                <a:lnTo>
                  <a:pt x="329196" y="12953"/>
                </a:lnTo>
                <a:close/>
              </a:path>
              <a:path w="335915" h="318135">
                <a:moveTo>
                  <a:pt x="329196" y="304799"/>
                </a:moveTo>
                <a:lnTo>
                  <a:pt x="329196" y="12953"/>
                </a:lnTo>
                <a:lnTo>
                  <a:pt x="322338" y="12953"/>
                </a:lnTo>
                <a:lnTo>
                  <a:pt x="322338" y="304799"/>
                </a:lnTo>
                <a:lnTo>
                  <a:pt x="329196" y="304799"/>
                </a:lnTo>
                <a:close/>
              </a:path>
              <a:path w="335915" h="318135">
                <a:moveTo>
                  <a:pt x="329196" y="317753"/>
                </a:moveTo>
                <a:lnTo>
                  <a:pt x="329196" y="304799"/>
                </a:lnTo>
                <a:lnTo>
                  <a:pt x="322338" y="311657"/>
                </a:lnTo>
                <a:lnTo>
                  <a:pt x="322338" y="317753"/>
                </a:lnTo>
                <a:lnTo>
                  <a:pt x="329196" y="317753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 txBox="1"/>
          <p:nvPr/>
        </p:nvSpPr>
        <p:spPr>
          <a:xfrm>
            <a:off x="8408288" y="2288072"/>
            <a:ext cx="19402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7754661" y="2277477"/>
            <a:ext cx="524748" cy="276393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746843" y="2271949"/>
            <a:ext cx="539531" cy="281921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746844" y="2271949"/>
            <a:ext cx="540096" cy="287909"/>
          </a:xfrm>
          <a:custGeom>
            <a:avLst/>
            <a:gdLst/>
            <a:ahLst/>
            <a:cxnLst/>
            <a:rect l="l" t="t" r="r" b="b"/>
            <a:pathLst>
              <a:path w="473709" h="317500">
                <a:moveTo>
                  <a:pt x="473214" y="314706"/>
                </a:moveTo>
                <a:lnTo>
                  <a:pt x="473214" y="2286"/>
                </a:lnTo>
                <a:lnTo>
                  <a:pt x="470928" y="0"/>
                </a:lnTo>
                <a:lnTo>
                  <a:pt x="3048" y="0"/>
                </a:lnTo>
                <a:lnTo>
                  <a:pt x="0" y="2286"/>
                </a:lnTo>
                <a:lnTo>
                  <a:pt x="0" y="314706"/>
                </a:lnTo>
                <a:lnTo>
                  <a:pt x="3048" y="316992"/>
                </a:lnTo>
                <a:lnTo>
                  <a:pt x="6857" y="316992"/>
                </a:lnTo>
                <a:lnTo>
                  <a:pt x="6857" y="12192"/>
                </a:lnTo>
                <a:lnTo>
                  <a:pt x="12966" y="6095"/>
                </a:lnTo>
                <a:lnTo>
                  <a:pt x="12966" y="12192"/>
                </a:lnTo>
                <a:lnTo>
                  <a:pt x="461009" y="12192"/>
                </a:lnTo>
                <a:lnTo>
                  <a:pt x="461009" y="6095"/>
                </a:lnTo>
                <a:lnTo>
                  <a:pt x="467118" y="12192"/>
                </a:lnTo>
                <a:lnTo>
                  <a:pt x="467118" y="316992"/>
                </a:lnTo>
                <a:lnTo>
                  <a:pt x="470928" y="316992"/>
                </a:lnTo>
                <a:lnTo>
                  <a:pt x="473214" y="314706"/>
                </a:lnTo>
                <a:close/>
              </a:path>
              <a:path w="473709" h="317500">
                <a:moveTo>
                  <a:pt x="12966" y="12192"/>
                </a:moveTo>
                <a:lnTo>
                  <a:pt x="12966" y="6095"/>
                </a:lnTo>
                <a:lnTo>
                  <a:pt x="6857" y="12192"/>
                </a:lnTo>
                <a:lnTo>
                  <a:pt x="12966" y="12192"/>
                </a:lnTo>
                <a:close/>
              </a:path>
              <a:path w="473709" h="317500">
                <a:moveTo>
                  <a:pt x="12966" y="304800"/>
                </a:moveTo>
                <a:lnTo>
                  <a:pt x="12966" y="12192"/>
                </a:lnTo>
                <a:lnTo>
                  <a:pt x="6857" y="12192"/>
                </a:lnTo>
                <a:lnTo>
                  <a:pt x="6857" y="304800"/>
                </a:lnTo>
                <a:lnTo>
                  <a:pt x="12966" y="304800"/>
                </a:lnTo>
                <a:close/>
              </a:path>
              <a:path w="473709" h="317500">
                <a:moveTo>
                  <a:pt x="467118" y="304800"/>
                </a:moveTo>
                <a:lnTo>
                  <a:pt x="6857" y="304800"/>
                </a:lnTo>
                <a:lnTo>
                  <a:pt x="12966" y="310895"/>
                </a:lnTo>
                <a:lnTo>
                  <a:pt x="12966" y="316992"/>
                </a:lnTo>
                <a:lnTo>
                  <a:pt x="461009" y="316992"/>
                </a:lnTo>
                <a:lnTo>
                  <a:pt x="461009" y="310895"/>
                </a:lnTo>
                <a:lnTo>
                  <a:pt x="467118" y="304800"/>
                </a:lnTo>
                <a:close/>
              </a:path>
              <a:path w="473709" h="317500">
                <a:moveTo>
                  <a:pt x="12966" y="316992"/>
                </a:moveTo>
                <a:lnTo>
                  <a:pt x="12966" y="310895"/>
                </a:lnTo>
                <a:lnTo>
                  <a:pt x="6857" y="304800"/>
                </a:lnTo>
                <a:lnTo>
                  <a:pt x="6857" y="316992"/>
                </a:lnTo>
                <a:lnTo>
                  <a:pt x="12966" y="316992"/>
                </a:lnTo>
                <a:close/>
              </a:path>
              <a:path w="473709" h="317500">
                <a:moveTo>
                  <a:pt x="467118" y="12192"/>
                </a:moveTo>
                <a:lnTo>
                  <a:pt x="461009" y="6095"/>
                </a:lnTo>
                <a:lnTo>
                  <a:pt x="461009" y="12192"/>
                </a:lnTo>
                <a:lnTo>
                  <a:pt x="467118" y="12192"/>
                </a:lnTo>
                <a:close/>
              </a:path>
              <a:path w="473709" h="317500">
                <a:moveTo>
                  <a:pt x="467118" y="304800"/>
                </a:moveTo>
                <a:lnTo>
                  <a:pt x="467118" y="12192"/>
                </a:lnTo>
                <a:lnTo>
                  <a:pt x="461009" y="12192"/>
                </a:lnTo>
                <a:lnTo>
                  <a:pt x="461009" y="304800"/>
                </a:lnTo>
                <a:lnTo>
                  <a:pt x="467118" y="304800"/>
                </a:lnTo>
                <a:close/>
              </a:path>
              <a:path w="473709" h="317500">
                <a:moveTo>
                  <a:pt x="467118" y="316992"/>
                </a:moveTo>
                <a:lnTo>
                  <a:pt x="467118" y="304800"/>
                </a:lnTo>
                <a:lnTo>
                  <a:pt x="461009" y="310895"/>
                </a:lnTo>
                <a:lnTo>
                  <a:pt x="461009" y="316992"/>
                </a:lnTo>
                <a:lnTo>
                  <a:pt x="467118" y="316992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 txBox="1"/>
          <p:nvPr/>
        </p:nvSpPr>
        <p:spPr>
          <a:xfrm>
            <a:off x="7843576" y="2294292"/>
            <a:ext cx="36995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OH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7756414" y="1871179"/>
            <a:ext cx="946254" cy="301729"/>
          </a:xfrm>
          <a:custGeom>
            <a:avLst/>
            <a:gdLst/>
            <a:ahLst/>
            <a:cxnLst/>
            <a:rect l="l" t="t" r="r" b="b"/>
            <a:pathLst>
              <a:path w="829945" h="332739">
                <a:moveTo>
                  <a:pt x="252332" y="0"/>
                </a:moveTo>
                <a:lnTo>
                  <a:pt x="198522" y="0"/>
                </a:lnTo>
                <a:lnTo>
                  <a:pt x="0" y="74676"/>
                </a:lnTo>
                <a:lnTo>
                  <a:pt x="17513" y="102467"/>
                </a:lnTo>
                <a:lnTo>
                  <a:pt x="17513" y="88392"/>
                </a:lnTo>
                <a:lnTo>
                  <a:pt x="22097" y="73914"/>
                </a:lnTo>
                <a:lnTo>
                  <a:pt x="28576" y="84227"/>
                </a:lnTo>
                <a:lnTo>
                  <a:pt x="252332" y="0"/>
                </a:lnTo>
                <a:close/>
              </a:path>
              <a:path w="829945" h="332739">
                <a:moveTo>
                  <a:pt x="28576" y="84227"/>
                </a:moveTo>
                <a:lnTo>
                  <a:pt x="22097" y="73914"/>
                </a:lnTo>
                <a:lnTo>
                  <a:pt x="17513" y="88392"/>
                </a:lnTo>
                <a:lnTo>
                  <a:pt x="28576" y="84227"/>
                </a:lnTo>
                <a:close/>
              </a:path>
              <a:path w="829945" h="332739">
                <a:moveTo>
                  <a:pt x="172388" y="313181"/>
                </a:moveTo>
                <a:lnTo>
                  <a:pt x="28576" y="84227"/>
                </a:lnTo>
                <a:lnTo>
                  <a:pt x="17513" y="88392"/>
                </a:lnTo>
                <a:lnTo>
                  <a:pt x="17513" y="102467"/>
                </a:lnTo>
                <a:lnTo>
                  <a:pt x="162305" y="332231"/>
                </a:lnTo>
                <a:lnTo>
                  <a:pt x="167627" y="332231"/>
                </a:lnTo>
                <a:lnTo>
                  <a:pt x="167627" y="313181"/>
                </a:lnTo>
                <a:lnTo>
                  <a:pt x="172388" y="313181"/>
                </a:lnTo>
                <a:close/>
              </a:path>
              <a:path w="829945" h="332739">
                <a:moveTo>
                  <a:pt x="175259" y="317754"/>
                </a:moveTo>
                <a:lnTo>
                  <a:pt x="172388" y="313181"/>
                </a:lnTo>
                <a:lnTo>
                  <a:pt x="167627" y="313181"/>
                </a:lnTo>
                <a:lnTo>
                  <a:pt x="175259" y="317754"/>
                </a:lnTo>
                <a:close/>
              </a:path>
              <a:path w="829945" h="332739">
                <a:moveTo>
                  <a:pt x="175259" y="332231"/>
                </a:moveTo>
                <a:lnTo>
                  <a:pt x="175259" y="317754"/>
                </a:lnTo>
                <a:lnTo>
                  <a:pt x="167627" y="313181"/>
                </a:lnTo>
                <a:lnTo>
                  <a:pt x="167627" y="332231"/>
                </a:lnTo>
                <a:lnTo>
                  <a:pt x="175259" y="332231"/>
                </a:lnTo>
                <a:close/>
              </a:path>
              <a:path w="829945" h="332739">
                <a:moveTo>
                  <a:pt x="657429" y="313181"/>
                </a:moveTo>
                <a:lnTo>
                  <a:pt x="172388" y="313181"/>
                </a:lnTo>
                <a:lnTo>
                  <a:pt x="175259" y="317754"/>
                </a:lnTo>
                <a:lnTo>
                  <a:pt x="175259" y="332231"/>
                </a:lnTo>
                <a:lnTo>
                  <a:pt x="654557" y="332231"/>
                </a:lnTo>
                <a:lnTo>
                  <a:pt x="654557" y="317754"/>
                </a:lnTo>
                <a:lnTo>
                  <a:pt x="657429" y="313181"/>
                </a:lnTo>
                <a:close/>
              </a:path>
              <a:path w="829945" h="332739">
                <a:moveTo>
                  <a:pt x="829805" y="74676"/>
                </a:moveTo>
                <a:lnTo>
                  <a:pt x="631640" y="0"/>
                </a:lnTo>
                <a:lnTo>
                  <a:pt x="577460" y="0"/>
                </a:lnTo>
                <a:lnTo>
                  <a:pt x="801236" y="84235"/>
                </a:lnTo>
                <a:lnTo>
                  <a:pt x="807719" y="73914"/>
                </a:lnTo>
                <a:lnTo>
                  <a:pt x="812279" y="88392"/>
                </a:lnTo>
                <a:lnTo>
                  <a:pt x="812279" y="102620"/>
                </a:lnTo>
                <a:lnTo>
                  <a:pt x="829805" y="74676"/>
                </a:lnTo>
                <a:close/>
              </a:path>
              <a:path w="829945" h="332739">
                <a:moveTo>
                  <a:pt x="662927" y="313181"/>
                </a:moveTo>
                <a:lnTo>
                  <a:pt x="657429" y="313181"/>
                </a:lnTo>
                <a:lnTo>
                  <a:pt x="654557" y="317754"/>
                </a:lnTo>
                <a:lnTo>
                  <a:pt x="662927" y="313181"/>
                </a:lnTo>
                <a:close/>
              </a:path>
              <a:path w="829945" h="332739">
                <a:moveTo>
                  <a:pt x="662927" y="332231"/>
                </a:moveTo>
                <a:lnTo>
                  <a:pt x="662927" y="313181"/>
                </a:lnTo>
                <a:lnTo>
                  <a:pt x="654557" y="317754"/>
                </a:lnTo>
                <a:lnTo>
                  <a:pt x="654557" y="332231"/>
                </a:lnTo>
                <a:lnTo>
                  <a:pt x="662927" y="332231"/>
                </a:lnTo>
                <a:close/>
              </a:path>
              <a:path w="829945" h="332739">
                <a:moveTo>
                  <a:pt x="812279" y="102620"/>
                </a:moveTo>
                <a:lnTo>
                  <a:pt x="812279" y="88392"/>
                </a:lnTo>
                <a:lnTo>
                  <a:pt x="801236" y="84235"/>
                </a:lnTo>
                <a:lnTo>
                  <a:pt x="657429" y="313181"/>
                </a:lnTo>
                <a:lnTo>
                  <a:pt x="662927" y="313181"/>
                </a:lnTo>
                <a:lnTo>
                  <a:pt x="662927" y="332231"/>
                </a:lnTo>
                <a:lnTo>
                  <a:pt x="668274" y="332231"/>
                </a:lnTo>
                <a:lnTo>
                  <a:pt x="812279" y="102620"/>
                </a:lnTo>
                <a:close/>
              </a:path>
              <a:path w="829945" h="332739">
                <a:moveTo>
                  <a:pt x="812279" y="88392"/>
                </a:moveTo>
                <a:lnTo>
                  <a:pt x="807719" y="73914"/>
                </a:lnTo>
                <a:lnTo>
                  <a:pt x="801236" y="84235"/>
                </a:lnTo>
                <a:lnTo>
                  <a:pt x="812279" y="883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504007" y="2159320"/>
            <a:ext cx="0" cy="178504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5"/>
                </a:lnTo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946244" y="2159320"/>
            <a:ext cx="0" cy="178504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96595"/>
                </a:lnTo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372555" y="3037559"/>
            <a:ext cx="4153678" cy="38833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366894" y="3033079"/>
            <a:ext cx="0" cy="393284"/>
          </a:xfrm>
          <a:custGeom>
            <a:avLst/>
            <a:gdLst/>
            <a:ahLst/>
            <a:cxnLst/>
            <a:rect l="l" t="t" r="r" b="b"/>
            <a:pathLst>
              <a:path h="433704">
                <a:moveTo>
                  <a:pt x="0" y="0"/>
                </a:moveTo>
                <a:lnTo>
                  <a:pt x="0" y="433184"/>
                </a:lnTo>
              </a:path>
            </a:pathLst>
          </a:custGeom>
          <a:ln w="3175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370514" y="3032030"/>
            <a:ext cx="0" cy="393860"/>
          </a:xfrm>
          <a:custGeom>
            <a:avLst/>
            <a:gdLst/>
            <a:ahLst/>
            <a:cxnLst/>
            <a:rect l="l" t="t" r="r" b="b"/>
            <a:pathLst>
              <a:path h="434339">
                <a:moveTo>
                  <a:pt x="0" y="0"/>
                </a:moveTo>
                <a:lnTo>
                  <a:pt x="0" y="434340"/>
                </a:lnTo>
              </a:path>
            </a:pathLst>
          </a:custGeom>
          <a:ln w="3810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372686" y="3034794"/>
            <a:ext cx="4158601" cy="0"/>
          </a:xfrm>
          <a:custGeom>
            <a:avLst/>
            <a:gdLst/>
            <a:ahLst/>
            <a:cxnLst/>
            <a:rect l="l" t="t" r="r" b="b"/>
            <a:pathLst>
              <a:path w="3647440">
                <a:moveTo>
                  <a:pt x="0" y="0"/>
                </a:moveTo>
                <a:lnTo>
                  <a:pt x="3647440" y="0"/>
                </a:lnTo>
              </a:path>
            </a:pathLst>
          </a:custGeom>
          <a:ln w="6096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531287" y="3033317"/>
            <a:ext cx="2896" cy="4607"/>
          </a:xfrm>
          <a:custGeom>
            <a:avLst/>
            <a:gdLst/>
            <a:ahLst/>
            <a:cxnLst/>
            <a:rect l="l" t="t" r="r" b="b"/>
            <a:pathLst>
              <a:path w="2539" h="5079">
                <a:moveTo>
                  <a:pt x="0" y="0"/>
                </a:moveTo>
                <a:lnTo>
                  <a:pt x="0" y="4676"/>
                </a:lnTo>
                <a:lnTo>
                  <a:pt x="2540" y="4676"/>
                </a:lnTo>
                <a:lnTo>
                  <a:pt x="254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372556" y="3037559"/>
            <a:ext cx="4161496" cy="38833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365605" y="3032030"/>
            <a:ext cx="4168736" cy="393860"/>
          </a:xfrm>
          <a:custGeom>
            <a:avLst/>
            <a:gdLst/>
            <a:ahLst/>
            <a:cxnLst/>
            <a:rect l="l" t="t" r="r" b="b"/>
            <a:pathLst>
              <a:path w="3656329" h="434339">
                <a:moveTo>
                  <a:pt x="3656075" y="434340"/>
                </a:moveTo>
                <a:lnTo>
                  <a:pt x="3656075" y="2286"/>
                </a:lnTo>
                <a:lnTo>
                  <a:pt x="3653028" y="0"/>
                </a:lnTo>
                <a:lnTo>
                  <a:pt x="2285" y="0"/>
                </a:lnTo>
                <a:lnTo>
                  <a:pt x="0" y="2286"/>
                </a:lnTo>
                <a:lnTo>
                  <a:pt x="0" y="434340"/>
                </a:lnTo>
                <a:lnTo>
                  <a:pt x="6095" y="434340"/>
                </a:lnTo>
                <a:lnTo>
                  <a:pt x="6095" y="12192"/>
                </a:lnTo>
                <a:lnTo>
                  <a:pt x="12191" y="6096"/>
                </a:lnTo>
                <a:lnTo>
                  <a:pt x="12192" y="12192"/>
                </a:lnTo>
                <a:lnTo>
                  <a:pt x="3643121" y="12192"/>
                </a:lnTo>
                <a:lnTo>
                  <a:pt x="3643121" y="6096"/>
                </a:lnTo>
                <a:lnTo>
                  <a:pt x="3649217" y="12192"/>
                </a:lnTo>
                <a:lnTo>
                  <a:pt x="3649217" y="434340"/>
                </a:lnTo>
                <a:lnTo>
                  <a:pt x="3656075" y="434340"/>
                </a:lnTo>
                <a:close/>
              </a:path>
              <a:path w="3656329" h="434339">
                <a:moveTo>
                  <a:pt x="12191" y="12192"/>
                </a:moveTo>
                <a:lnTo>
                  <a:pt x="12191" y="6096"/>
                </a:lnTo>
                <a:lnTo>
                  <a:pt x="6095" y="12192"/>
                </a:lnTo>
                <a:lnTo>
                  <a:pt x="12191" y="12192"/>
                </a:lnTo>
                <a:close/>
              </a:path>
              <a:path w="3656329" h="434339">
                <a:moveTo>
                  <a:pt x="12191" y="434340"/>
                </a:moveTo>
                <a:lnTo>
                  <a:pt x="12191" y="12192"/>
                </a:lnTo>
                <a:lnTo>
                  <a:pt x="6095" y="12192"/>
                </a:lnTo>
                <a:lnTo>
                  <a:pt x="6095" y="434340"/>
                </a:lnTo>
                <a:lnTo>
                  <a:pt x="12191" y="434340"/>
                </a:lnTo>
                <a:close/>
              </a:path>
              <a:path w="3656329" h="434339">
                <a:moveTo>
                  <a:pt x="3649217" y="12192"/>
                </a:moveTo>
                <a:lnTo>
                  <a:pt x="3643121" y="6096"/>
                </a:lnTo>
                <a:lnTo>
                  <a:pt x="3643121" y="12192"/>
                </a:lnTo>
                <a:lnTo>
                  <a:pt x="3649217" y="12192"/>
                </a:lnTo>
                <a:close/>
              </a:path>
              <a:path w="3656329" h="434339">
                <a:moveTo>
                  <a:pt x="3649217" y="434340"/>
                </a:moveTo>
                <a:lnTo>
                  <a:pt x="3649217" y="12192"/>
                </a:lnTo>
                <a:lnTo>
                  <a:pt x="3643121" y="12192"/>
                </a:lnTo>
                <a:lnTo>
                  <a:pt x="3643121" y="434340"/>
                </a:lnTo>
                <a:lnTo>
                  <a:pt x="3649217" y="43434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096158" y="2997481"/>
            <a:ext cx="4806139" cy="42840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090931" y="2992656"/>
            <a:ext cx="0" cy="433591"/>
          </a:xfrm>
          <a:custGeom>
            <a:avLst/>
            <a:gdLst/>
            <a:ahLst/>
            <a:cxnLst/>
            <a:rect l="l" t="t" r="r" b="b"/>
            <a:pathLst>
              <a:path h="478154">
                <a:moveTo>
                  <a:pt x="0" y="0"/>
                </a:moveTo>
                <a:lnTo>
                  <a:pt x="0" y="477761"/>
                </a:lnTo>
              </a:path>
            </a:pathLst>
          </a:custGeom>
          <a:ln w="381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094551" y="2991262"/>
            <a:ext cx="0" cy="434743"/>
          </a:xfrm>
          <a:custGeom>
            <a:avLst/>
            <a:gdLst/>
            <a:ahLst/>
            <a:cxnLst/>
            <a:rect l="l" t="t" r="r" b="b"/>
            <a:pathLst>
              <a:path h="479425">
                <a:moveTo>
                  <a:pt x="0" y="0"/>
                </a:moveTo>
                <a:lnTo>
                  <a:pt x="0" y="479298"/>
                </a:lnTo>
              </a:path>
            </a:pathLst>
          </a:custGeom>
          <a:ln w="317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096000" y="2994372"/>
            <a:ext cx="4810193" cy="0"/>
          </a:xfrm>
          <a:custGeom>
            <a:avLst/>
            <a:gdLst/>
            <a:ahLst/>
            <a:cxnLst/>
            <a:rect l="l" t="t" r="r" b="b"/>
            <a:pathLst>
              <a:path w="4218940">
                <a:moveTo>
                  <a:pt x="0" y="0"/>
                </a:moveTo>
                <a:lnTo>
                  <a:pt x="4218940" y="0"/>
                </a:lnTo>
              </a:path>
            </a:pathLst>
          </a:custGeom>
          <a:ln w="6858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0906193" y="2992749"/>
            <a:ext cx="2896" cy="5182"/>
          </a:xfrm>
          <a:custGeom>
            <a:avLst/>
            <a:gdLst/>
            <a:ahLst/>
            <a:cxnLst/>
            <a:rect l="l" t="t" r="r" b="b"/>
            <a:pathLst>
              <a:path w="2540" h="5714">
                <a:moveTo>
                  <a:pt x="0" y="0"/>
                </a:moveTo>
                <a:lnTo>
                  <a:pt x="0" y="5219"/>
                </a:lnTo>
                <a:lnTo>
                  <a:pt x="2540" y="5219"/>
                </a:lnTo>
                <a:lnTo>
                  <a:pt x="2540" y="0"/>
                </a:lnTo>
                <a:lnTo>
                  <a:pt x="0" y="0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096158" y="2997481"/>
            <a:ext cx="4813089" cy="42840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089208" y="2991262"/>
            <a:ext cx="4820329" cy="434743"/>
          </a:xfrm>
          <a:custGeom>
            <a:avLst/>
            <a:gdLst/>
            <a:ahLst/>
            <a:cxnLst/>
            <a:rect l="l" t="t" r="r" b="b"/>
            <a:pathLst>
              <a:path w="4227830" h="479425">
                <a:moveTo>
                  <a:pt x="4227575" y="479298"/>
                </a:moveTo>
                <a:lnTo>
                  <a:pt x="4227575" y="3048"/>
                </a:lnTo>
                <a:lnTo>
                  <a:pt x="4224528" y="0"/>
                </a:lnTo>
                <a:lnTo>
                  <a:pt x="3048" y="0"/>
                </a:lnTo>
                <a:lnTo>
                  <a:pt x="0" y="3048"/>
                </a:lnTo>
                <a:lnTo>
                  <a:pt x="0" y="479298"/>
                </a:lnTo>
                <a:lnTo>
                  <a:pt x="6096" y="479298"/>
                </a:lnTo>
                <a:lnTo>
                  <a:pt x="6096" y="12954"/>
                </a:lnTo>
                <a:lnTo>
                  <a:pt x="12953" y="6858"/>
                </a:lnTo>
                <a:lnTo>
                  <a:pt x="12953" y="12954"/>
                </a:lnTo>
                <a:lnTo>
                  <a:pt x="4214621" y="12953"/>
                </a:lnTo>
                <a:lnTo>
                  <a:pt x="4214621" y="6857"/>
                </a:lnTo>
                <a:lnTo>
                  <a:pt x="4221480" y="12953"/>
                </a:lnTo>
                <a:lnTo>
                  <a:pt x="4221480" y="479298"/>
                </a:lnTo>
                <a:lnTo>
                  <a:pt x="4227575" y="479298"/>
                </a:lnTo>
                <a:close/>
              </a:path>
              <a:path w="4227830" h="479425">
                <a:moveTo>
                  <a:pt x="12953" y="12954"/>
                </a:moveTo>
                <a:lnTo>
                  <a:pt x="12953" y="6858"/>
                </a:lnTo>
                <a:lnTo>
                  <a:pt x="6096" y="12954"/>
                </a:lnTo>
                <a:lnTo>
                  <a:pt x="12953" y="12954"/>
                </a:lnTo>
                <a:close/>
              </a:path>
              <a:path w="4227830" h="479425">
                <a:moveTo>
                  <a:pt x="12953" y="479298"/>
                </a:moveTo>
                <a:lnTo>
                  <a:pt x="12953" y="12954"/>
                </a:lnTo>
                <a:lnTo>
                  <a:pt x="6096" y="12954"/>
                </a:lnTo>
                <a:lnTo>
                  <a:pt x="6096" y="479298"/>
                </a:lnTo>
                <a:lnTo>
                  <a:pt x="12953" y="479298"/>
                </a:lnTo>
                <a:close/>
              </a:path>
              <a:path w="4227830" h="479425">
                <a:moveTo>
                  <a:pt x="4221480" y="12953"/>
                </a:moveTo>
                <a:lnTo>
                  <a:pt x="4214621" y="6857"/>
                </a:lnTo>
                <a:lnTo>
                  <a:pt x="4214621" y="12953"/>
                </a:lnTo>
                <a:lnTo>
                  <a:pt x="4221480" y="12953"/>
                </a:lnTo>
                <a:close/>
              </a:path>
              <a:path w="4227830" h="479425">
                <a:moveTo>
                  <a:pt x="4221480" y="479298"/>
                </a:moveTo>
                <a:lnTo>
                  <a:pt x="4221480" y="12953"/>
                </a:lnTo>
                <a:lnTo>
                  <a:pt x="4214621" y="12953"/>
                </a:lnTo>
                <a:lnTo>
                  <a:pt x="4214621" y="479298"/>
                </a:lnTo>
                <a:lnTo>
                  <a:pt x="4221480" y="479298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365605" y="3425891"/>
            <a:ext cx="4168447" cy="77735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372555" y="3425891"/>
            <a:ext cx="0" cy="777355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12192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526668" y="3425891"/>
            <a:ext cx="0" cy="777355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12954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089208" y="3425891"/>
            <a:ext cx="4820039" cy="777355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096593" y="3425891"/>
            <a:ext cx="0" cy="777355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12953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0901863" y="3425891"/>
            <a:ext cx="0" cy="777355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12953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365605" y="4203246"/>
            <a:ext cx="4168447" cy="777355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372555" y="4203246"/>
            <a:ext cx="0" cy="777355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12191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526668" y="4203246"/>
            <a:ext cx="0" cy="777355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0"/>
                </a:moveTo>
                <a:lnTo>
                  <a:pt x="0" y="857250"/>
                </a:lnTo>
              </a:path>
            </a:pathLst>
          </a:custGeom>
          <a:ln w="12954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 txBox="1"/>
          <p:nvPr/>
        </p:nvSpPr>
        <p:spPr>
          <a:xfrm>
            <a:off x="1433364" y="3059900"/>
            <a:ext cx="3735067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Arial"/>
                <a:cs typeface="Arial"/>
              </a:rPr>
              <a:t>Некоторые  </a:t>
            </a:r>
            <a:r>
              <a:rPr sz="2400" spc="-10" dirty="0">
                <a:latin typeface="Arial"/>
                <a:cs typeface="Arial"/>
              </a:rPr>
              <a:t>аминокислоты  </a:t>
            </a:r>
            <a:r>
              <a:rPr sz="2400" spc="-15" dirty="0">
                <a:latin typeface="Arial"/>
                <a:cs typeface="Arial"/>
              </a:rPr>
              <a:t>содержат </a:t>
            </a:r>
            <a:r>
              <a:rPr sz="2400" spc="-60" dirty="0">
                <a:latin typeface="Arial"/>
                <a:cs typeface="Arial"/>
              </a:rPr>
              <a:t>серу.  </a:t>
            </a:r>
            <a:r>
              <a:rPr sz="2400" b="1" spc="-25" dirty="0">
                <a:latin typeface="Arial"/>
                <a:cs typeface="Arial"/>
              </a:rPr>
              <a:t>Поэтому </a:t>
            </a:r>
            <a:r>
              <a:rPr sz="2400" b="1" spc="-5" dirty="0">
                <a:latin typeface="Arial"/>
                <a:cs typeface="Arial"/>
              </a:rPr>
              <a:t>белки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могут  быть </a:t>
            </a:r>
            <a:r>
              <a:rPr sz="2400" b="1" spc="-20" dirty="0">
                <a:latin typeface="Arial"/>
                <a:cs typeface="Arial"/>
              </a:rPr>
              <a:t>помечены  </a:t>
            </a:r>
            <a:r>
              <a:rPr sz="2400" b="1" spc="-5" dirty="0">
                <a:latin typeface="Arial"/>
                <a:cs typeface="Arial"/>
              </a:rPr>
              <a:t>радиоактивной </a:t>
            </a:r>
            <a:r>
              <a:rPr sz="2400" b="1" spc="-7" baseline="24305" dirty="0">
                <a:latin typeface="Arial"/>
                <a:cs typeface="Arial"/>
              </a:rPr>
              <a:t>35</a:t>
            </a:r>
            <a:r>
              <a:rPr sz="2400" b="1" spc="-5" dirty="0">
                <a:latin typeface="Arial"/>
                <a:cs typeface="Arial"/>
              </a:rPr>
              <a:t>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6096158" y="4203246"/>
            <a:ext cx="4806139" cy="551404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090931" y="4203246"/>
            <a:ext cx="0" cy="556241"/>
          </a:xfrm>
          <a:custGeom>
            <a:avLst/>
            <a:gdLst/>
            <a:ahLst/>
            <a:cxnLst/>
            <a:rect l="l" t="t" r="r" b="b"/>
            <a:pathLst>
              <a:path h="613410">
                <a:moveTo>
                  <a:pt x="0" y="0"/>
                </a:moveTo>
                <a:lnTo>
                  <a:pt x="0" y="613397"/>
                </a:lnTo>
              </a:path>
            </a:pathLst>
          </a:custGeom>
          <a:ln w="3810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094551" y="4203246"/>
            <a:ext cx="0" cy="557968"/>
          </a:xfrm>
          <a:custGeom>
            <a:avLst/>
            <a:gdLst/>
            <a:ahLst/>
            <a:cxnLst/>
            <a:rect l="l" t="t" r="r" b="b"/>
            <a:pathLst>
              <a:path h="615314">
                <a:moveTo>
                  <a:pt x="0" y="0"/>
                </a:moveTo>
                <a:lnTo>
                  <a:pt x="0" y="614933"/>
                </a:lnTo>
              </a:path>
            </a:pathLst>
          </a:custGeom>
          <a:ln w="3175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096000" y="4757759"/>
            <a:ext cx="4810193" cy="0"/>
          </a:xfrm>
          <a:custGeom>
            <a:avLst/>
            <a:gdLst/>
            <a:ahLst/>
            <a:cxnLst/>
            <a:rect l="l" t="t" r="r" b="b"/>
            <a:pathLst>
              <a:path w="4218940">
                <a:moveTo>
                  <a:pt x="0" y="0"/>
                </a:moveTo>
                <a:lnTo>
                  <a:pt x="4218940" y="0"/>
                </a:lnTo>
              </a:path>
            </a:pathLst>
          </a:custGeom>
          <a:ln w="6858">
            <a:solidFill>
              <a:srgbClr val="4A7E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0906193" y="4754649"/>
            <a:ext cx="2896" cy="5182"/>
          </a:xfrm>
          <a:custGeom>
            <a:avLst/>
            <a:gdLst/>
            <a:ahLst/>
            <a:cxnLst/>
            <a:rect l="l" t="t" r="r" b="b"/>
            <a:pathLst>
              <a:path w="2540" h="5714">
                <a:moveTo>
                  <a:pt x="0" y="0"/>
                </a:moveTo>
                <a:lnTo>
                  <a:pt x="0" y="5219"/>
                </a:lnTo>
                <a:lnTo>
                  <a:pt x="2540" y="5219"/>
                </a:lnTo>
                <a:lnTo>
                  <a:pt x="2540" y="0"/>
                </a:lnTo>
                <a:lnTo>
                  <a:pt x="0" y="0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096158" y="4203246"/>
            <a:ext cx="4813089" cy="551404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089208" y="4203246"/>
            <a:ext cx="4820329" cy="557968"/>
          </a:xfrm>
          <a:custGeom>
            <a:avLst/>
            <a:gdLst/>
            <a:ahLst/>
            <a:cxnLst/>
            <a:rect l="l" t="t" r="r" b="b"/>
            <a:pathLst>
              <a:path w="4227830" h="615314">
                <a:moveTo>
                  <a:pt x="12953" y="601980"/>
                </a:moveTo>
                <a:lnTo>
                  <a:pt x="12953" y="0"/>
                </a:lnTo>
                <a:lnTo>
                  <a:pt x="0" y="0"/>
                </a:lnTo>
                <a:lnTo>
                  <a:pt x="0" y="611886"/>
                </a:lnTo>
                <a:lnTo>
                  <a:pt x="3048" y="614934"/>
                </a:lnTo>
                <a:lnTo>
                  <a:pt x="6096" y="614934"/>
                </a:lnTo>
                <a:lnTo>
                  <a:pt x="6096" y="601980"/>
                </a:lnTo>
                <a:lnTo>
                  <a:pt x="12953" y="601980"/>
                </a:lnTo>
                <a:close/>
              </a:path>
              <a:path w="4227830" h="615314">
                <a:moveTo>
                  <a:pt x="4221480" y="601979"/>
                </a:moveTo>
                <a:lnTo>
                  <a:pt x="6096" y="601980"/>
                </a:lnTo>
                <a:lnTo>
                  <a:pt x="12953" y="608076"/>
                </a:lnTo>
                <a:lnTo>
                  <a:pt x="12953" y="614934"/>
                </a:lnTo>
                <a:lnTo>
                  <a:pt x="4214621" y="614933"/>
                </a:lnTo>
                <a:lnTo>
                  <a:pt x="4214621" y="608076"/>
                </a:lnTo>
                <a:lnTo>
                  <a:pt x="4221480" y="601979"/>
                </a:lnTo>
                <a:close/>
              </a:path>
              <a:path w="4227830" h="615314">
                <a:moveTo>
                  <a:pt x="12953" y="614934"/>
                </a:moveTo>
                <a:lnTo>
                  <a:pt x="12953" y="608076"/>
                </a:lnTo>
                <a:lnTo>
                  <a:pt x="6096" y="601980"/>
                </a:lnTo>
                <a:lnTo>
                  <a:pt x="6096" y="614934"/>
                </a:lnTo>
                <a:lnTo>
                  <a:pt x="12953" y="614934"/>
                </a:lnTo>
                <a:close/>
              </a:path>
              <a:path w="4227830" h="615314">
                <a:moveTo>
                  <a:pt x="4227575" y="611886"/>
                </a:moveTo>
                <a:lnTo>
                  <a:pt x="4227575" y="0"/>
                </a:lnTo>
                <a:lnTo>
                  <a:pt x="4214621" y="0"/>
                </a:lnTo>
                <a:lnTo>
                  <a:pt x="4214621" y="601979"/>
                </a:lnTo>
                <a:lnTo>
                  <a:pt x="4221480" y="601979"/>
                </a:lnTo>
                <a:lnTo>
                  <a:pt x="4221480" y="614933"/>
                </a:lnTo>
                <a:lnTo>
                  <a:pt x="4224528" y="614933"/>
                </a:lnTo>
                <a:lnTo>
                  <a:pt x="4227575" y="611886"/>
                </a:lnTo>
                <a:close/>
              </a:path>
              <a:path w="4227830" h="615314">
                <a:moveTo>
                  <a:pt x="4221480" y="614933"/>
                </a:moveTo>
                <a:lnTo>
                  <a:pt x="4221480" y="601979"/>
                </a:lnTo>
                <a:lnTo>
                  <a:pt x="4214621" y="608076"/>
                </a:lnTo>
                <a:lnTo>
                  <a:pt x="4214621" y="614933"/>
                </a:lnTo>
                <a:lnTo>
                  <a:pt x="4221480" y="614933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 txBox="1"/>
          <p:nvPr/>
        </p:nvSpPr>
        <p:spPr>
          <a:xfrm>
            <a:off x="6156967" y="3019133"/>
            <a:ext cx="461616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852169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Нуклеотиды </a:t>
            </a:r>
            <a:r>
              <a:rPr sz="2400" spc="-15" dirty="0">
                <a:latin typeface="Arial"/>
                <a:cs typeface="Arial"/>
              </a:rPr>
              <a:t>содержат  фосфатную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группу.</a:t>
            </a:r>
            <a:endParaRPr sz="2400">
              <a:latin typeface="Arial"/>
              <a:cs typeface="Arial"/>
            </a:endParaRPr>
          </a:p>
          <a:p>
            <a:pPr marL="38100" marR="30480">
              <a:lnSpc>
                <a:spcPct val="100000"/>
              </a:lnSpc>
            </a:pPr>
            <a:r>
              <a:rPr sz="2400" b="1" spc="-25" dirty="0">
                <a:latin typeface="Arial"/>
                <a:cs typeface="Arial"/>
              </a:rPr>
              <a:t>Поэтому </a:t>
            </a:r>
            <a:r>
              <a:rPr sz="2400" b="1" spc="-5" dirty="0">
                <a:latin typeface="Arial"/>
                <a:cs typeface="Arial"/>
              </a:rPr>
              <a:t>ДНК </a:t>
            </a:r>
            <a:r>
              <a:rPr sz="2400" b="1" spc="-30" dirty="0">
                <a:latin typeface="Arial"/>
                <a:cs typeface="Arial"/>
              </a:rPr>
              <a:t>может </a:t>
            </a:r>
            <a:r>
              <a:rPr sz="2400" b="1" spc="-5" dirty="0">
                <a:latin typeface="Arial"/>
                <a:cs typeface="Arial"/>
              </a:rPr>
              <a:t>быть  </a:t>
            </a:r>
            <a:r>
              <a:rPr sz="2400" b="1" spc="-15" dirty="0">
                <a:latin typeface="Arial"/>
                <a:cs typeface="Arial"/>
              </a:rPr>
              <a:t>помечена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радиоактивным  </a:t>
            </a:r>
            <a:r>
              <a:rPr sz="2400" b="1" spc="-20" dirty="0">
                <a:latin typeface="Arial"/>
                <a:cs typeface="Arial"/>
              </a:rPr>
              <a:t>фосфором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7" baseline="24305" dirty="0">
                <a:latin typeface="Arial"/>
                <a:cs typeface="Arial"/>
              </a:rPr>
              <a:t>32</a:t>
            </a:r>
            <a:r>
              <a:rPr sz="2400" b="1" spc="-5" dirty="0">
                <a:latin typeface="Arial"/>
                <a:cs typeface="Arial"/>
              </a:rPr>
              <a:t>P.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883427" y="4980601"/>
            <a:ext cx="10425463" cy="777355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0"/>
                </a:moveTo>
                <a:lnTo>
                  <a:pt x="0" y="857250"/>
                </a:lnTo>
                <a:lnTo>
                  <a:pt x="9143999" y="857250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372555" y="4980601"/>
            <a:ext cx="4153678" cy="149942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366894" y="4980601"/>
            <a:ext cx="0" cy="154895"/>
          </a:xfrm>
          <a:custGeom>
            <a:avLst/>
            <a:gdLst/>
            <a:ahLst/>
            <a:cxnLst/>
            <a:rect l="l" t="t" r="r" b="b"/>
            <a:pathLst>
              <a:path h="170814">
                <a:moveTo>
                  <a:pt x="0" y="0"/>
                </a:moveTo>
                <a:lnTo>
                  <a:pt x="0" y="170294"/>
                </a:lnTo>
              </a:path>
            </a:pathLst>
          </a:custGeom>
          <a:ln w="3175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370514" y="4980601"/>
            <a:ext cx="0" cy="155471"/>
          </a:xfrm>
          <a:custGeom>
            <a:avLst/>
            <a:gdLst/>
            <a:ahLst/>
            <a:cxnLst/>
            <a:rect l="l" t="t" r="r" b="b"/>
            <a:pathLst>
              <a:path h="171450">
                <a:moveTo>
                  <a:pt x="0" y="0"/>
                </a:moveTo>
                <a:lnTo>
                  <a:pt x="0" y="171450"/>
                </a:lnTo>
              </a:path>
            </a:pathLst>
          </a:custGeom>
          <a:ln w="3810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372686" y="5133307"/>
            <a:ext cx="4158601" cy="0"/>
          </a:xfrm>
          <a:custGeom>
            <a:avLst/>
            <a:gdLst/>
            <a:ahLst/>
            <a:cxnLst/>
            <a:rect l="l" t="t" r="r" b="b"/>
            <a:pathLst>
              <a:path w="3647440">
                <a:moveTo>
                  <a:pt x="0" y="0"/>
                </a:moveTo>
                <a:lnTo>
                  <a:pt x="3647439" y="0"/>
                </a:lnTo>
              </a:path>
            </a:pathLst>
          </a:custGeom>
          <a:ln w="6096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531287" y="5130544"/>
            <a:ext cx="2896" cy="4607"/>
          </a:xfrm>
          <a:custGeom>
            <a:avLst/>
            <a:gdLst/>
            <a:ahLst/>
            <a:cxnLst/>
            <a:rect l="l" t="t" r="r" b="b"/>
            <a:pathLst>
              <a:path w="2539" h="5079">
                <a:moveTo>
                  <a:pt x="0" y="0"/>
                </a:moveTo>
                <a:lnTo>
                  <a:pt x="0" y="4676"/>
                </a:lnTo>
                <a:lnTo>
                  <a:pt x="2540" y="4676"/>
                </a:lnTo>
                <a:lnTo>
                  <a:pt x="254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372556" y="4980601"/>
            <a:ext cx="4161496" cy="149943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365605" y="4980601"/>
            <a:ext cx="4168736" cy="155471"/>
          </a:xfrm>
          <a:custGeom>
            <a:avLst/>
            <a:gdLst/>
            <a:ahLst/>
            <a:cxnLst/>
            <a:rect l="l" t="t" r="r" b="b"/>
            <a:pathLst>
              <a:path w="3656329" h="171450">
                <a:moveTo>
                  <a:pt x="12191" y="159257"/>
                </a:moveTo>
                <a:lnTo>
                  <a:pt x="12191" y="0"/>
                </a:lnTo>
                <a:lnTo>
                  <a:pt x="0" y="0"/>
                </a:lnTo>
                <a:lnTo>
                  <a:pt x="0" y="169163"/>
                </a:lnTo>
                <a:lnTo>
                  <a:pt x="2285" y="171450"/>
                </a:lnTo>
                <a:lnTo>
                  <a:pt x="6095" y="171450"/>
                </a:lnTo>
                <a:lnTo>
                  <a:pt x="6095" y="159257"/>
                </a:lnTo>
                <a:lnTo>
                  <a:pt x="12191" y="159257"/>
                </a:lnTo>
                <a:close/>
              </a:path>
              <a:path w="3656329" h="171450">
                <a:moveTo>
                  <a:pt x="3649217" y="159257"/>
                </a:moveTo>
                <a:lnTo>
                  <a:pt x="6095" y="159257"/>
                </a:lnTo>
                <a:lnTo>
                  <a:pt x="12191" y="165353"/>
                </a:lnTo>
                <a:lnTo>
                  <a:pt x="12192" y="171450"/>
                </a:lnTo>
                <a:lnTo>
                  <a:pt x="3643121" y="171450"/>
                </a:lnTo>
                <a:lnTo>
                  <a:pt x="3643121" y="165353"/>
                </a:lnTo>
                <a:lnTo>
                  <a:pt x="3649217" y="159257"/>
                </a:lnTo>
                <a:close/>
              </a:path>
              <a:path w="3656329" h="171450">
                <a:moveTo>
                  <a:pt x="12192" y="171450"/>
                </a:moveTo>
                <a:lnTo>
                  <a:pt x="12191" y="165353"/>
                </a:lnTo>
                <a:lnTo>
                  <a:pt x="6095" y="159257"/>
                </a:lnTo>
                <a:lnTo>
                  <a:pt x="6095" y="171450"/>
                </a:lnTo>
                <a:lnTo>
                  <a:pt x="12192" y="171450"/>
                </a:lnTo>
                <a:close/>
              </a:path>
              <a:path w="3656329" h="171450">
                <a:moveTo>
                  <a:pt x="3656075" y="169163"/>
                </a:moveTo>
                <a:lnTo>
                  <a:pt x="3656075" y="0"/>
                </a:lnTo>
                <a:lnTo>
                  <a:pt x="3643121" y="0"/>
                </a:lnTo>
                <a:lnTo>
                  <a:pt x="3643121" y="159257"/>
                </a:lnTo>
                <a:lnTo>
                  <a:pt x="3649217" y="159257"/>
                </a:lnTo>
                <a:lnTo>
                  <a:pt x="3649217" y="171450"/>
                </a:lnTo>
                <a:lnTo>
                  <a:pt x="3653028" y="171450"/>
                </a:lnTo>
                <a:lnTo>
                  <a:pt x="3656075" y="169163"/>
                </a:lnTo>
                <a:close/>
              </a:path>
              <a:path w="3656329" h="171450">
                <a:moveTo>
                  <a:pt x="3649217" y="171450"/>
                </a:moveTo>
                <a:lnTo>
                  <a:pt x="3649217" y="159257"/>
                </a:lnTo>
                <a:lnTo>
                  <a:pt x="3643121" y="165353"/>
                </a:lnTo>
                <a:lnTo>
                  <a:pt x="3643121" y="171450"/>
                </a:lnTo>
                <a:lnTo>
                  <a:pt x="3649217" y="171450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39675" y="316469"/>
            <a:ext cx="7952898" cy="777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98351" y="755934"/>
            <a:ext cx="1954774" cy="194626"/>
          </a:xfrm>
          <a:custGeom>
            <a:avLst/>
            <a:gdLst/>
            <a:ahLst/>
            <a:cxnLst/>
            <a:rect l="l" t="t" r="r" b="b"/>
            <a:pathLst>
              <a:path w="1714500" h="214630">
                <a:moveTo>
                  <a:pt x="0" y="0"/>
                </a:moveTo>
                <a:lnTo>
                  <a:pt x="0" y="214122"/>
                </a:lnTo>
                <a:lnTo>
                  <a:pt x="1714500" y="214122"/>
                </a:lnTo>
                <a:lnTo>
                  <a:pt x="1714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5589" y="831943"/>
            <a:ext cx="1710790" cy="261997"/>
          </a:xfrm>
          <a:custGeom>
            <a:avLst/>
            <a:gdLst/>
            <a:ahLst/>
            <a:cxnLst/>
            <a:rect l="l" t="t" r="r" b="b"/>
            <a:pathLst>
              <a:path w="1500504" h="288925">
                <a:moveTo>
                  <a:pt x="0" y="0"/>
                </a:moveTo>
                <a:lnTo>
                  <a:pt x="0" y="288797"/>
                </a:lnTo>
                <a:lnTo>
                  <a:pt x="1500377" y="288797"/>
                </a:lnTo>
                <a:lnTo>
                  <a:pt x="150037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45663" y="964612"/>
            <a:ext cx="570505" cy="129559"/>
          </a:xfrm>
          <a:custGeom>
            <a:avLst/>
            <a:gdLst/>
            <a:ahLst/>
            <a:cxnLst/>
            <a:rect l="l" t="t" r="r" b="b"/>
            <a:pathLst>
              <a:path w="500379" h="142875">
                <a:moveTo>
                  <a:pt x="0" y="0"/>
                </a:moveTo>
                <a:lnTo>
                  <a:pt x="0" y="142494"/>
                </a:lnTo>
                <a:lnTo>
                  <a:pt x="499872" y="142494"/>
                </a:lnTo>
                <a:lnTo>
                  <a:pt x="4998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70121" y="489215"/>
            <a:ext cx="3095059" cy="475626"/>
          </a:xfrm>
          <a:custGeom>
            <a:avLst/>
            <a:gdLst/>
            <a:ahLst/>
            <a:cxnLst/>
            <a:rect l="l" t="t" r="r" b="b"/>
            <a:pathLst>
              <a:path w="2714625" h="524510">
                <a:moveTo>
                  <a:pt x="0" y="0"/>
                </a:moveTo>
                <a:lnTo>
                  <a:pt x="0" y="524256"/>
                </a:lnTo>
                <a:lnTo>
                  <a:pt x="2714244" y="524256"/>
                </a:lnTo>
                <a:lnTo>
                  <a:pt x="271424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030075" y="515012"/>
            <a:ext cx="280618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Потомство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бактериофага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endParaRPr sz="1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1350" b="1" spc="-7" baseline="24691" dirty="0">
                <a:solidFill>
                  <a:srgbClr val="FF0000"/>
                </a:solidFill>
                <a:latin typeface="Arial"/>
                <a:cs typeface="Arial"/>
              </a:rPr>
              <a:t>32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P-меченой</a:t>
            </a:r>
            <a:r>
              <a:rPr sz="1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ДНК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68276" y="316470"/>
            <a:ext cx="5864323" cy="196354"/>
          </a:xfrm>
          <a:custGeom>
            <a:avLst/>
            <a:gdLst/>
            <a:ahLst/>
            <a:cxnLst/>
            <a:rect l="l" t="t" r="r" b="b"/>
            <a:pathLst>
              <a:path w="5143500" h="216534">
                <a:moveTo>
                  <a:pt x="0" y="0"/>
                </a:moveTo>
                <a:lnTo>
                  <a:pt x="0" y="216407"/>
                </a:lnTo>
                <a:lnTo>
                  <a:pt x="5143500" y="216407"/>
                </a:lnTo>
                <a:lnTo>
                  <a:pt x="5143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60174" y="1093825"/>
            <a:ext cx="7124471" cy="777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5589" y="1093825"/>
            <a:ext cx="1710790" cy="324186"/>
          </a:xfrm>
          <a:custGeom>
            <a:avLst/>
            <a:gdLst/>
            <a:ahLst/>
            <a:cxnLst/>
            <a:rect l="l" t="t" r="r" b="b"/>
            <a:pathLst>
              <a:path w="1500504" h="357505">
                <a:moveTo>
                  <a:pt x="0" y="0"/>
                </a:moveTo>
                <a:lnTo>
                  <a:pt x="0" y="357378"/>
                </a:lnTo>
                <a:lnTo>
                  <a:pt x="1500377" y="357378"/>
                </a:lnTo>
                <a:lnTo>
                  <a:pt x="150037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76397" y="857739"/>
            <a:ext cx="15095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Ин</a:t>
            </a:r>
            <a:r>
              <a:rPr sz="1200" b="1" spc="-10" dirty="0">
                <a:latin typeface="Arial"/>
                <a:cs typeface="Arial"/>
              </a:rPr>
              <a:t>ф</a:t>
            </a:r>
            <a:r>
              <a:rPr sz="1200" b="1" spc="-5" dirty="0">
                <a:latin typeface="Arial"/>
                <a:cs typeface="Arial"/>
              </a:rPr>
              <a:t>ициро</a:t>
            </a:r>
            <a:r>
              <a:rPr sz="1200" b="1" spc="-20" dirty="0">
                <a:latin typeface="Arial"/>
                <a:cs typeface="Arial"/>
              </a:rPr>
              <a:t>в</a:t>
            </a:r>
            <a:r>
              <a:rPr sz="1200" b="1" spc="-5" dirty="0">
                <a:latin typeface="Arial"/>
                <a:cs typeface="Arial"/>
              </a:rPr>
              <a:t>ание  бактерий </a:t>
            </a:r>
            <a:r>
              <a:rPr sz="1200" b="1" dirty="0">
                <a:latin typeface="Arial"/>
                <a:cs typeface="Arial"/>
              </a:rPr>
              <a:t>и </a:t>
            </a:r>
            <a:r>
              <a:rPr sz="1200" b="1" spc="-10" dirty="0">
                <a:latin typeface="Arial"/>
                <a:cs typeface="Arial"/>
              </a:rPr>
              <a:t>рост  </a:t>
            </a:r>
            <a:r>
              <a:rPr sz="1200" b="1" dirty="0">
                <a:latin typeface="Arial"/>
                <a:cs typeface="Arial"/>
              </a:rPr>
              <a:t>в </a:t>
            </a:r>
            <a:r>
              <a:rPr sz="1200" b="1" spc="-5" dirty="0">
                <a:latin typeface="Arial"/>
                <a:cs typeface="Arial"/>
              </a:rPr>
              <a:t>среде </a:t>
            </a:r>
            <a:r>
              <a:rPr sz="1200" b="1" dirty="0">
                <a:latin typeface="Arial"/>
                <a:cs typeface="Arial"/>
              </a:rPr>
              <a:t>с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7" baseline="24305" dirty="0">
                <a:latin typeface="Arial"/>
                <a:cs typeface="Arial"/>
              </a:rPr>
              <a:t>32</a:t>
            </a:r>
            <a:r>
              <a:rPr sz="1200" b="1" spc="-5" dirty="0">
                <a:latin typeface="Arial"/>
                <a:cs typeface="Arial"/>
              </a:rPr>
              <a:t>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45663" y="1093825"/>
            <a:ext cx="570505" cy="120922"/>
          </a:xfrm>
          <a:custGeom>
            <a:avLst/>
            <a:gdLst/>
            <a:ahLst/>
            <a:cxnLst/>
            <a:rect l="l" t="t" r="r" b="b"/>
            <a:pathLst>
              <a:path w="500379" h="133350">
                <a:moveTo>
                  <a:pt x="0" y="0"/>
                </a:moveTo>
                <a:lnTo>
                  <a:pt x="0" y="133349"/>
                </a:lnTo>
                <a:lnTo>
                  <a:pt x="499872" y="133349"/>
                </a:lnTo>
                <a:lnTo>
                  <a:pt x="4998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68276" y="1839050"/>
            <a:ext cx="1628979" cy="0"/>
          </a:xfrm>
          <a:custGeom>
            <a:avLst/>
            <a:gdLst/>
            <a:ahLst/>
            <a:cxnLst/>
            <a:rect l="l" t="t" r="r" b="b"/>
            <a:pathLst>
              <a:path w="1428750">
                <a:moveTo>
                  <a:pt x="0" y="0"/>
                </a:moveTo>
                <a:lnTo>
                  <a:pt x="1428750" y="0"/>
                </a:lnTo>
              </a:path>
            </a:pathLst>
          </a:custGeom>
          <a:ln w="7086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36864" y="1223730"/>
            <a:ext cx="977387" cy="250481"/>
          </a:xfrm>
          <a:custGeom>
            <a:avLst/>
            <a:gdLst/>
            <a:ahLst/>
            <a:cxnLst/>
            <a:rect l="l" t="t" r="r" b="b"/>
            <a:pathLst>
              <a:path w="857250" h="276225">
                <a:moveTo>
                  <a:pt x="0" y="0"/>
                </a:moveTo>
                <a:lnTo>
                  <a:pt x="0" y="275843"/>
                </a:lnTo>
                <a:lnTo>
                  <a:pt x="857249" y="275843"/>
                </a:lnTo>
                <a:lnTo>
                  <a:pt x="85724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326646" y="1249527"/>
            <a:ext cx="54661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Лизис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39675" y="1871179"/>
            <a:ext cx="7952898" cy="7773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68276" y="1871179"/>
            <a:ext cx="1628979" cy="185989"/>
          </a:xfrm>
          <a:custGeom>
            <a:avLst/>
            <a:gdLst/>
            <a:ahLst/>
            <a:cxnLst/>
            <a:rect l="l" t="t" r="r" b="b"/>
            <a:pathLst>
              <a:path w="1428750" h="205105">
                <a:moveTo>
                  <a:pt x="0" y="0"/>
                </a:moveTo>
                <a:lnTo>
                  <a:pt x="0" y="204978"/>
                </a:lnTo>
                <a:lnTo>
                  <a:pt x="1428750" y="204978"/>
                </a:lnTo>
                <a:lnTo>
                  <a:pt x="142875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358044" y="1832024"/>
            <a:ext cx="140888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Бактериофаг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Т2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481008" y="2001085"/>
            <a:ext cx="3095783" cy="475050"/>
          </a:xfrm>
          <a:custGeom>
            <a:avLst/>
            <a:gdLst/>
            <a:ahLst/>
            <a:cxnLst/>
            <a:rect l="l" t="t" r="r" b="b"/>
            <a:pathLst>
              <a:path w="2715259" h="523875">
                <a:moveTo>
                  <a:pt x="0" y="0"/>
                </a:moveTo>
                <a:lnTo>
                  <a:pt x="0" y="523494"/>
                </a:lnTo>
                <a:lnTo>
                  <a:pt x="2715005" y="523494"/>
                </a:lnTo>
                <a:lnTo>
                  <a:pt x="271500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541816" y="2026882"/>
            <a:ext cx="280618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400" b="1" spc="-20" dirty="0">
                <a:solidFill>
                  <a:srgbClr val="0000FF"/>
                </a:solidFill>
                <a:latin typeface="Arial"/>
                <a:cs typeface="Arial"/>
              </a:rPr>
              <a:t>Потомство </a:t>
            </a:r>
            <a:r>
              <a:rPr sz="1400" b="1" spc="-5" dirty="0">
                <a:solidFill>
                  <a:srgbClr val="0000FF"/>
                </a:solidFill>
                <a:latin typeface="Arial"/>
                <a:cs typeface="Arial"/>
              </a:rPr>
              <a:t>бактериофага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Arial"/>
                <a:cs typeface="Arial"/>
              </a:rPr>
              <a:t>с</a:t>
            </a:r>
            <a:endParaRPr sz="1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1350" spc="-7" baseline="24691" dirty="0">
                <a:solidFill>
                  <a:srgbClr val="0000FF"/>
                </a:solidFill>
                <a:latin typeface="Arial"/>
                <a:cs typeface="Arial"/>
              </a:rPr>
              <a:t>35</a:t>
            </a:r>
            <a:r>
              <a:rPr sz="1400" spc="-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400" b="1" spc="-5" dirty="0">
                <a:solidFill>
                  <a:srgbClr val="0000FF"/>
                </a:solidFill>
                <a:latin typeface="Arial"/>
                <a:cs typeface="Arial"/>
              </a:rPr>
              <a:t>-меченым</a:t>
            </a:r>
            <a:r>
              <a:rPr sz="14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белком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408996" y="2325155"/>
            <a:ext cx="1873687" cy="323610"/>
          </a:xfrm>
          <a:custGeom>
            <a:avLst/>
            <a:gdLst/>
            <a:ahLst/>
            <a:cxnLst/>
            <a:rect l="l" t="t" r="r" b="b"/>
            <a:pathLst>
              <a:path w="1643379" h="356869">
                <a:moveTo>
                  <a:pt x="0" y="0"/>
                </a:moveTo>
                <a:lnTo>
                  <a:pt x="0" y="356616"/>
                </a:lnTo>
                <a:lnTo>
                  <a:pt x="1642872" y="356616"/>
                </a:lnTo>
                <a:lnTo>
                  <a:pt x="16428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3427" y="2648535"/>
            <a:ext cx="10425463" cy="777355"/>
          </a:xfrm>
          <a:custGeom>
            <a:avLst/>
            <a:gdLst/>
            <a:ahLst/>
            <a:cxnLst/>
            <a:rect l="l" t="t" r="r" b="b"/>
            <a:pathLst>
              <a:path w="9144000" h="857250">
                <a:moveTo>
                  <a:pt x="0" y="0"/>
                </a:moveTo>
                <a:lnTo>
                  <a:pt x="0" y="857250"/>
                </a:lnTo>
                <a:lnTo>
                  <a:pt x="9144000" y="85725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16685" y="2648535"/>
            <a:ext cx="9203070" cy="7773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18544" y="2648534"/>
            <a:ext cx="977387" cy="251057"/>
          </a:xfrm>
          <a:custGeom>
            <a:avLst/>
            <a:gdLst/>
            <a:ahLst/>
            <a:cxnLst/>
            <a:rect l="l" t="t" r="r" b="b"/>
            <a:pathLst>
              <a:path w="857250" h="276860">
                <a:moveTo>
                  <a:pt x="0" y="0"/>
                </a:moveTo>
                <a:lnTo>
                  <a:pt x="0" y="276606"/>
                </a:lnTo>
                <a:lnTo>
                  <a:pt x="857250" y="276606"/>
                </a:lnTo>
                <a:lnTo>
                  <a:pt x="85725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407444" y="2674332"/>
            <a:ext cx="54661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Лизис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408996" y="2648535"/>
            <a:ext cx="1873687" cy="262573"/>
          </a:xfrm>
          <a:custGeom>
            <a:avLst/>
            <a:gdLst/>
            <a:ahLst/>
            <a:cxnLst/>
            <a:rect l="l" t="t" r="r" b="b"/>
            <a:pathLst>
              <a:path w="1643379" h="289560">
                <a:moveTo>
                  <a:pt x="0" y="0"/>
                </a:moveTo>
                <a:lnTo>
                  <a:pt x="0" y="289560"/>
                </a:lnTo>
                <a:lnTo>
                  <a:pt x="1642872" y="289560"/>
                </a:lnTo>
                <a:lnTo>
                  <a:pt x="16428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468936" y="2350260"/>
            <a:ext cx="150952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Ин</a:t>
            </a:r>
            <a:r>
              <a:rPr sz="1200" b="1" spc="-10" dirty="0">
                <a:latin typeface="Arial"/>
                <a:cs typeface="Arial"/>
              </a:rPr>
              <a:t>ф</a:t>
            </a:r>
            <a:r>
              <a:rPr sz="1200" b="1" spc="-5" dirty="0">
                <a:latin typeface="Arial"/>
                <a:cs typeface="Arial"/>
              </a:rPr>
              <a:t>ициро</a:t>
            </a:r>
            <a:r>
              <a:rPr sz="1200" b="1" spc="-20" dirty="0">
                <a:latin typeface="Arial"/>
                <a:cs typeface="Arial"/>
              </a:rPr>
              <a:t>в</a:t>
            </a:r>
            <a:r>
              <a:rPr sz="1200" b="1" spc="-5" dirty="0">
                <a:latin typeface="Arial"/>
                <a:cs typeface="Arial"/>
              </a:rPr>
              <a:t>ание  </a:t>
            </a:r>
            <a:r>
              <a:rPr sz="1200" b="1" spc="-10" dirty="0">
                <a:latin typeface="Arial"/>
                <a:cs typeface="Arial"/>
              </a:rPr>
              <a:t>бактерий </a:t>
            </a:r>
            <a:r>
              <a:rPr sz="1200" b="1" dirty="0">
                <a:latin typeface="Arial"/>
                <a:cs typeface="Arial"/>
              </a:rPr>
              <a:t>и </a:t>
            </a:r>
            <a:r>
              <a:rPr sz="1200" b="1" spc="-10" dirty="0">
                <a:latin typeface="Arial"/>
                <a:cs typeface="Arial"/>
              </a:rPr>
              <a:t>рост  </a:t>
            </a:r>
            <a:r>
              <a:rPr sz="1200" b="1" dirty="0">
                <a:latin typeface="Arial"/>
                <a:cs typeface="Arial"/>
              </a:rPr>
              <a:t>в </a:t>
            </a:r>
            <a:r>
              <a:rPr sz="1200" b="1" spc="-5" dirty="0">
                <a:latin typeface="Arial"/>
                <a:cs typeface="Arial"/>
              </a:rPr>
              <a:t>среде </a:t>
            </a:r>
            <a:r>
              <a:rPr sz="1200" b="1" dirty="0">
                <a:latin typeface="Arial"/>
                <a:cs typeface="Arial"/>
              </a:rPr>
              <a:t>с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spc="-7" baseline="24305" dirty="0">
                <a:latin typeface="Arial"/>
                <a:cs typeface="Arial"/>
              </a:rPr>
              <a:t>35</a:t>
            </a:r>
            <a:r>
              <a:rPr sz="1200" spc="-5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339744" y="3425891"/>
            <a:ext cx="7953650" cy="7773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480976" y="3737370"/>
            <a:ext cx="28670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25"/>
              </a:lnSpc>
            </a:pPr>
            <a:r>
              <a:rPr sz="900" b="1" spc="15" dirty="0">
                <a:latin typeface="Arial"/>
                <a:cs typeface="Arial"/>
              </a:rPr>
              <a:t>32</a:t>
            </a:r>
            <a:r>
              <a:rPr sz="2100" b="1" spc="-7" baseline="-15873" dirty="0">
                <a:latin typeface="Arial"/>
                <a:cs typeface="Arial"/>
              </a:rPr>
              <a:t>P</a:t>
            </a:r>
            <a:endParaRPr sz="2100" baseline="-15873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83427" y="3555796"/>
            <a:ext cx="10425463" cy="647796"/>
          </a:xfrm>
          <a:custGeom>
            <a:avLst/>
            <a:gdLst/>
            <a:ahLst/>
            <a:cxnLst/>
            <a:rect l="l" t="t" r="r" b="b"/>
            <a:pathLst>
              <a:path w="9144000" h="714375">
                <a:moveTo>
                  <a:pt x="0" y="0"/>
                </a:moveTo>
                <a:lnTo>
                  <a:pt x="0" y="713994"/>
                </a:lnTo>
                <a:lnTo>
                  <a:pt x="9144000" y="713994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254601" y="4782392"/>
            <a:ext cx="2896" cy="4607"/>
          </a:xfrm>
          <a:custGeom>
            <a:avLst/>
            <a:gdLst/>
            <a:ahLst/>
            <a:cxnLst/>
            <a:rect l="l" t="t" r="r" b="b"/>
            <a:pathLst>
              <a:path w="2540" h="5079">
                <a:moveTo>
                  <a:pt x="0" y="0"/>
                </a:moveTo>
                <a:lnTo>
                  <a:pt x="0" y="4457"/>
                </a:lnTo>
                <a:lnTo>
                  <a:pt x="2540" y="4457"/>
                </a:lnTo>
                <a:lnTo>
                  <a:pt x="2540" y="0"/>
                </a:lnTo>
                <a:lnTo>
                  <a:pt x="0" y="0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254601" y="5707514"/>
            <a:ext cx="2896" cy="4607"/>
          </a:xfrm>
          <a:custGeom>
            <a:avLst/>
            <a:gdLst/>
            <a:ahLst/>
            <a:cxnLst/>
            <a:rect l="l" t="t" r="r" b="b"/>
            <a:pathLst>
              <a:path w="2540" h="5079">
                <a:moveTo>
                  <a:pt x="0" y="0"/>
                </a:moveTo>
                <a:lnTo>
                  <a:pt x="0" y="4867"/>
                </a:lnTo>
                <a:lnTo>
                  <a:pt x="2540" y="4867"/>
                </a:lnTo>
                <a:lnTo>
                  <a:pt x="2540" y="0"/>
                </a:lnTo>
                <a:lnTo>
                  <a:pt x="0" y="0"/>
                </a:lnTo>
                <a:close/>
              </a:path>
            </a:pathLst>
          </a:custGeom>
          <a:solidFill>
            <a:srgbClr val="4A7E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2366198" y="4328527"/>
            <a:ext cx="7954484" cy="19306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 err="1" smtClean="0"/>
              <a:t>Херши</a:t>
            </a:r>
            <a:r>
              <a:rPr lang="ru-RU" sz="2000" dirty="0" smtClean="0"/>
              <a:t> мен Чейз </a:t>
            </a:r>
            <a:r>
              <a:rPr lang="ru-RU" sz="2000" dirty="0" err="1" smtClean="0"/>
              <a:t>өз тәжірибесінде радиоизотопты</a:t>
            </a:r>
            <a:r>
              <a:rPr lang="ru-RU" sz="2000" dirty="0" smtClean="0"/>
              <a:t> </a:t>
            </a:r>
            <a:r>
              <a:rPr lang="ru-RU" sz="2000" dirty="0" err="1" smtClean="0"/>
              <a:t>әдісті қолданды</a:t>
            </a:r>
            <a:r>
              <a:rPr lang="ru-RU" sz="2000" dirty="0" smtClean="0"/>
              <a:t>.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 err="1" smtClean="0"/>
              <a:t>Олар</a:t>
            </a:r>
            <a:r>
              <a:rPr lang="ru-RU" sz="2000" dirty="0" smtClean="0"/>
              <a:t> </a:t>
            </a:r>
            <a:r>
              <a:rPr lang="ru-RU" sz="2000" dirty="0" err="1" smtClean="0"/>
              <a:t>ДНҚ-ны радиоактивті</a:t>
            </a:r>
            <a:r>
              <a:rPr lang="ru-RU" sz="2000" dirty="0" smtClean="0"/>
              <a:t> </a:t>
            </a:r>
            <a:r>
              <a:rPr lang="ru-RU" sz="2000" dirty="0" err="1" smtClean="0"/>
              <a:t>фосформен</a:t>
            </a:r>
            <a:r>
              <a:rPr lang="ru-RU" sz="2000" dirty="0" smtClean="0"/>
              <a:t> (32</a:t>
            </a:r>
            <a:r>
              <a:rPr lang="en-US" sz="2000" dirty="0" smtClean="0"/>
              <a:t>P), </a:t>
            </a:r>
            <a:r>
              <a:rPr lang="ru-RU" sz="2000" dirty="0" smtClean="0"/>
              <a:t>ал </a:t>
            </a:r>
            <a:r>
              <a:rPr lang="ru-RU" sz="2000" dirty="0" err="1" smtClean="0"/>
              <a:t>белоктарды</a:t>
            </a:r>
            <a:r>
              <a:rPr lang="ru-RU" sz="2000" dirty="0" smtClean="0"/>
              <a:t> </a:t>
            </a:r>
            <a:r>
              <a:rPr lang="ru-RU" sz="2000" dirty="0" err="1" smtClean="0"/>
              <a:t>радиоактивті</a:t>
            </a:r>
            <a:r>
              <a:rPr lang="ru-RU" sz="2000" dirty="0" smtClean="0"/>
              <a:t> </a:t>
            </a:r>
            <a:r>
              <a:rPr lang="ru-RU" sz="2000" dirty="0" err="1" smtClean="0"/>
              <a:t>күкіртпен </a:t>
            </a:r>
            <a:r>
              <a:rPr lang="ru-RU" sz="2000" dirty="0" smtClean="0"/>
              <a:t>(35</a:t>
            </a:r>
            <a:r>
              <a:rPr lang="en-US" sz="2000" dirty="0" smtClean="0"/>
              <a:t>S) </a:t>
            </a:r>
            <a:r>
              <a:rPr lang="ru-RU" sz="2000" dirty="0" err="1" smtClean="0"/>
              <a:t>таңбалады.</a:t>
            </a:r>
            <a:endParaRPr lang="ru-RU" sz="2000" dirty="0" smtClean="0"/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 err="1" smtClean="0"/>
              <a:t>Алдымен</a:t>
            </a:r>
            <a:r>
              <a:rPr lang="ru-RU" sz="2000" dirty="0" smtClean="0"/>
              <a:t> </a:t>
            </a:r>
            <a:r>
              <a:rPr lang="ru-RU" sz="2000" dirty="0" err="1" smtClean="0"/>
              <a:t>бактериа</a:t>
            </a:r>
            <a:r>
              <a:rPr lang="ru-RU" sz="2000" dirty="0" smtClean="0"/>
              <a:t> </a:t>
            </a:r>
            <a:r>
              <a:rPr lang="ru-RU" sz="2000" dirty="0" err="1" smtClean="0"/>
              <a:t>клеткалары</a:t>
            </a:r>
            <a:r>
              <a:rPr lang="ru-RU" sz="2000" dirty="0" smtClean="0"/>
              <a:t>  </a:t>
            </a:r>
            <a:r>
              <a:rPr lang="ru-RU" sz="2000" dirty="0" err="1" smtClean="0"/>
              <a:t>қоректік ортада</a:t>
            </a:r>
            <a:r>
              <a:rPr lang="ru-RU" sz="2000" dirty="0" smtClean="0"/>
              <a:t> фосфор </a:t>
            </a:r>
            <a:r>
              <a:rPr lang="ru-RU" sz="2000" dirty="0" err="1" smtClean="0"/>
              <a:t>немесе</a:t>
            </a:r>
            <a:r>
              <a:rPr lang="ru-RU" sz="2000" dirty="0" smtClean="0"/>
              <a:t> </a:t>
            </a:r>
            <a:r>
              <a:rPr lang="ru-RU" sz="2000" dirty="0" err="1" smtClean="0"/>
              <a:t>күкірт изотопының қатысуымен өсірілді</a:t>
            </a:r>
            <a:r>
              <a:rPr lang="ru-RU" sz="2000" dirty="0" smtClean="0"/>
              <a:t>, </a:t>
            </a:r>
            <a:r>
              <a:rPr lang="ru-RU" sz="2000" dirty="0" err="1" smtClean="0"/>
              <a:t>содан</a:t>
            </a:r>
            <a:r>
              <a:rPr lang="ru-RU" sz="2000" dirty="0" smtClean="0"/>
              <a:t> </a:t>
            </a:r>
            <a:r>
              <a:rPr lang="ru-RU" sz="2000" dirty="0" err="1" smtClean="0"/>
              <a:t>кейін</a:t>
            </a:r>
            <a:r>
              <a:rPr lang="ru-RU" sz="2000" dirty="0" smtClean="0"/>
              <a:t> </a:t>
            </a:r>
            <a:r>
              <a:rPr lang="ru-RU" sz="2000" dirty="0" err="1" smtClean="0"/>
              <a:t>мұндай жасушалар</a:t>
            </a:r>
            <a:r>
              <a:rPr lang="ru-RU" sz="2000" dirty="0" smtClean="0"/>
              <a:t> </a:t>
            </a:r>
            <a:r>
              <a:rPr lang="en-US" sz="2000" dirty="0" smtClean="0"/>
              <a:t>T2 </a:t>
            </a:r>
            <a:r>
              <a:rPr lang="ru-RU" sz="2000" dirty="0" err="1" smtClean="0"/>
              <a:t>фагымен</a:t>
            </a:r>
            <a:r>
              <a:rPr lang="ru-RU" sz="2000" dirty="0" smtClean="0"/>
              <a:t> </a:t>
            </a:r>
            <a:r>
              <a:rPr lang="ru-RU" sz="2000" dirty="0" err="1" smtClean="0"/>
              <a:t>жұқтырылды.</a:t>
            </a:r>
            <a:endParaRPr lang="ru-RU" sz="2000" dirty="0" smtClean="0"/>
          </a:p>
        </p:txBody>
      </p:sp>
      <p:sp>
        <p:nvSpPr>
          <p:cNvPr id="55" name="object 55"/>
          <p:cNvSpPr/>
          <p:nvPr/>
        </p:nvSpPr>
        <p:spPr>
          <a:xfrm>
            <a:off x="8458394" y="6403334"/>
            <a:ext cx="2851075" cy="132438"/>
          </a:xfrm>
          <a:custGeom>
            <a:avLst/>
            <a:gdLst/>
            <a:ahLst/>
            <a:cxnLst/>
            <a:rect l="l" t="t" r="r" b="b"/>
            <a:pathLst>
              <a:path w="2500629" h="146050">
                <a:moveTo>
                  <a:pt x="0" y="145542"/>
                </a:moveTo>
                <a:lnTo>
                  <a:pt x="2500122" y="145542"/>
                </a:lnTo>
                <a:lnTo>
                  <a:pt x="2500122" y="0"/>
                </a:lnTo>
                <a:lnTo>
                  <a:pt x="0" y="0"/>
                </a:lnTo>
                <a:lnTo>
                  <a:pt x="0" y="1455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8062" y="800073"/>
            <a:ext cx="9061573" cy="293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0996" y="618429"/>
            <a:ext cx="9851339" cy="475626"/>
          </a:xfrm>
          <a:custGeom>
            <a:avLst/>
            <a:gdLst/>
            <a:ahLst/>
            <a:cxnLst/>
            <a:rect l="l" t="t" r="r" b="b"/>
            <a:pathLst>
              <a:path w="8640445" h="524510">
                <a:moveTo>
                  <a:pt x="0" y="0"/>
                </a:moveTo>
                <a:lnTo>
                  <a:pt x="0" y="524256"/>
                </a:lnTo>
                <a:lnTo>
                  <a:pt x="8640318" y="524256"/>
                </a:lnTo>
                <a:lnTo>
                  <a:pt x="864031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Группа 41"/>
          <p:cNvGrpSpPr/>
          <p:nvPr/>
        </p:nvGrpSpPr>
        <p:grpSpPr>
          <a:xfrm>
            <a:off x="728682" y="168813"/>
            <a:ext cx="10425463" cy="3886776"/>
            <a:chOff x="883427" y="1093825"/>
            <a:chExt cx="10425463" cy="3886776"/>
          </a:xfrm>
        </p:grpSpPr>
        <p:sp>
          <p:nvSpPr>
            <p:cNvPr id="4" name="object 4"/>
            <p:cNvSpPr/>
            <p:nvPr/>
          </p:nvSpPr>
          <p:spPr>
            <a:xfrm>
              <a:off x="1259744" y="1093825"/>
              <a:ext cx="7603225" cy="7773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0996" y="1093826"/>
              <a:ext cx="9851339" cy="362190"/>
            </a:xfrm>
            <a:custGeom>
              <a:avLst/>
              <a:gdLst/>
              <a:ahLst/>
              <a:cxnLst/>
              <a:rect l="l" t="t" r="r" b="b"/>
              <a:pathLst>
                <a:path w="8640445" h="399415">
                  <a:moveTo>
                    <a:pt x="0" y="0"/>
                  </a:moveTo>
                  <a:lnTo>
                    <a:pt x="0" y="399288"/>
                  </a:lnTo>
                  <a:lnTo>
                    <a:pt x="8640318" y="399288"/>
                  </a:lnTo>
                  <a:lnTo>
                    <a:pt x="86403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0996" y="1654902"/>
              <a:ext cx="657383" cy="216508"/>
            </a:xfrm>
            <a:custGeom>
              <a:avLst/>
              <a:gdLst/>
              <a:ahLst/>
              <a:cxnLst/>
              <a:rect l="l" t="t" r="r" b="b"/>
              <a:pathLst>
                <a:path w="576580" h="238760">
                  <a:moveTo>
                    <a:pt x="0" y="0"/>
                  </a:moveTo>
                  <a:lnTo>
                    <a:pt x="0" y="238506"/>
                  </a:lnTo>
                  <a:lnTo>
                    <a:pt x="576072" y="238506"/>
                  </a:lnTo>
                  <a:lnTo>
                    <a:pt x="5760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44080" y="1532599"/>
              <a:ext cx="2956053" cy="335126"/>
            </a:xfrm>
            <a:custGeom>
              <a:avLst/>
              <a:gdLst/>
              <a:ahLst/>
              <a:cxnLst/>
              <a:rect l="l" t="t" r="r" b="b"/>
              <a:pathLst>
                <a:path w="2592704" h="369569">
                  <a:moveTo>
                    <a:pt x="0" y="0"/>
                  </a:moveTo>
                  <a:lnTo>
                    <a:pt x="0" y="369569"/>
                  </a:lnTo>
                  <a:lnTo>
                    <a:pt x="2592324" y="369569"/>
                  </a:lnTo>
                  <a:lnTo>
                    <a:pt x="25923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3675997" y="1420837"/>
              <a:ext cx="2443468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sz="1200" b="1" spc="-5" dirty="0">
                  <a:latin typeface="Arial"/>
                  <a:cs typeface="Arial"/>
                </a:rPr>
                <a:t>Центрифугирование, </a:t>
              </a:r>
              <a:r>
                <a:rPr sz="1200" b="1" spc="-15" dirty="0">
                  <a:latin typeface="Arial"/>
                  <a:cs typeface="Arial"/>
                </a:rPr>
                <a:t>чтобы  удалить </a:t>
              </a:r>
              <a:r>
                <a:rPr sz="1200" b="1" spc="-10" dirty="0">
                  <a:latin typeface="Arial"/>
                  <a:cs typeface="Arial"/>
                </a:rPr>
                <a:t>фаговые</a:t>
              </a:r>
              <a:r>
                <a:rPr sz="1200" b="1" spc="25" dirty="0">
                  <a:latin typeface="Arial"/>
                  <a:cs typeface="Arial"/>
                </a:rPr>
                <a:t> </a:t>
              </a:r>
              <a:r>
                <a:rPr sz="1200" b="1" spc="-10" dirty="0">
                  <a:latin typeface="Arial"/>
                  <a:cs typeface="Arial"/>
                </a:rPr>
                <a:t>чехлы</a:t>
              </a:r>
              <a:endParaRPr sz="1200" dirty="0">
                <a:latin typeface="Arial"/>
                <a:cs typeface="Arial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883427" y="1871179"/>
              <a:ext cx="10425463" cy="777355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0"/>
                  </a:moveTo>
                  <a:lnTo>
                    <a:pt x="0" y="857250"/>
                  </a:lnTo>
                  <a:lnTo>
                    <a:pt x="9144000" y="857250"/>
                  </a:lnTo>
                  <a:lnTo>
                    <a:pt x="9144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1522" y="1871179"/>
              <a:ext cx="10151792" cy="7773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70996" y="1871179"/>
              <a:ext cx="657383" cy="118619"/>
            </a:xfrm>
            <a:custGeom>
              <a:avLst/>
              <a:gdLst/>
              <a:ahLst/>
              <a:cxnLst/>
              <a:rect l="l" t="t" r="r" b="b"/>
              <a:pathLst>
                <a:path w="576580" h="130810">
                  <a:moveTo>
                    <a:pt x="0" y="0"/>
                  </a:moveTo>
                  <a:lnTo>
                    <a:pt x="0" y="130301"/>
                  </a:lnTo>
                  <a:lnTo>
                    <a:pt x="576072" y="130301"/>
                  </a:lnTo>
                  <a:lnTo>
                    <a:pt x="5760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84604" y="2209071"/>
              <a:ext cx="821005" cy="279272"/>
            </a:xfrm>
            <a:custGeom>
              <a:avLst/>
              <a:gdLst/>
              <a:ahLst/>
              <a:cxnLst/>
              <a:rect l="l" t="t" r="r" b="b"/>
              <a:pathLst>
                <a:path w="720089" h="307975">
                  <a:moveTo>
                    <a:pt x="0" y="0"/>
                  </a:moveTo>
                  <a:lnTo>
                    <a:pt x="0" y="307848"/>
                  </a:lnTo>
                  <a:lnTo>
                    <a:pt x="720089" y="307848"/>
                  </a:lnTo>
                  <a:lnTo>
                    <a:pt x="720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2573503" y="2228648"/>
              <a:ext cx="406883" cy="22762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400" b="1" spc="-10" dirty="0">
                  <a:latin typeface="Calibri"/>
                  <a:cs typeface="Calibri"/>
                </a:rPr>
                <a:t>ДНК</a:t>
              </a:r>
              <a:endParaRPr sz="1400">
                <a:latin typeface="Calibri"/>
                <a:cs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536683" y="2488227"/>
              <a:ext cx="1314043" cy="160653"/>
            </a:xfrm>
            <a:custGeom>
              <a:avLst/>
              <a:gdLst/>
              <a:ahLst/>
              <a:cxnLst/>
              <a:rect l="l" t="t" r="r" b="b"/>
              <a:pathLst>
                <a:path w="1152525" h="177164">
                  <a:moveTo>
                    <a:pt x="0" y="0"/>
                  </a:moveTo>
                  <a:lnTo>
                    <a:pt x="0" y="176784"/>
                  </a:lnTo>
                  <a:lnTo>
                    <a:pt x="1152143" y="176784"/>
                  </a:lnTo>
                  <a:lnTo>
                    <a:pt x="1152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4626451" y="2405576"/>
              <a:ext cx="1106257" cy="1744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050" b="1" spc="-5" dirty="0">
                  <a:latin typeface="Arial"/>
                  <a:cs typeface="Arial"/>
                </a:rPr>
                <a:t>Встряхивание</a:t>
              </a:r>
              <a:endParaRPr sz="1050" dirty="0">
                <a:latin typeface="Arial"/>
                <a:cs typeface="Arial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587097" y="1871179"/>
              <a:ext cx="2838043" cy="118619"/>
            </a:xfrm>
            <a:custGeom>
              <a:avLst/>
              <a:gdLst/>
              <a:ahLst/>
              <a:cxnLst/>
              <a:rect l="l" t="t" r="r" b="b"/>
              <a:pathLst>
                <a:path w="2489200" h="130810">
                  <a:moveTo>
                    <a:pt x="0" y="0"/>
                  </a:moveTo>
                  <a:lnTo>
                    <a:pt x="0" y="130301"/>
                  </a:lnTo>
                  <a:lnTo>
                    <a:pt x="2488692" y="130301"/>
                  </a:lnTo>
                  <a:lnTo>
                    <a:pt x="24886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81365" y="2209071"/>
              <a:ext cx="1724545" cy="251633"/>
            </a:xfrm>
            <a:custGeom>
              <a:avLst/>
              <a:gdLst/>
              <a:ahLst/>
              <a:cxnLst/>
              <a:rect l="l" t="t" r="r" b="b"/>
              <a:pathLst>
                <a:path w="1512570" h="277494">
                  <a:moveTo>
                    <a:pt x="0" y="0"/>
                  </a:moveTo>
                  <a:lnTo>
                    <a:pt x="0" y="277368"/>
                  </a:lnTo>
                  <a:lnTo>
                    <a:pt x="1512569" y="277368"/>
                  </a:lnTo>
                  <a:lnTo>
                    <a:pt x="15125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71297" y="2446769"/>
              <a:ext cx="1723821" cy="202112"/>
            </a:xfrm>
            <a:custGeom>
              <a:avLst/>
              <a:gdLst/>
              <a:ahLst/>
              <a:cxnLst/>
              <a:rect l="l" t="t" r="r" b="b"/>
              <a:pathLst>
                <a:path w="1511934" h="222885">
                  <a:moveTo>
                    <a:pt x="0" y="0"/>
                  </a:moveTo>
                  <a:lnTo>
                    <a:pt x="0" y="222504"/>
                  </a:lnTo>
                  <a:lnTo>
                    <a:pt x="1511807" y="222504"/>
                  </a:lnTo>
                  <a:lnTo>
                    <a:pt x="15118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83427" y="2648535"/>
              <a:ext cx="10425463" cy="777355"/>
            </a:xfrm>
            <a:custGeom>
              <a:avLst/>
              <a:gdLst/>
              <a:ahLst/>
              <a:cxnLst/>
              <a:rect l="l" t="t" r="r" b="b"/>
              <a:pathLst>
                <a:path w="9144000" h="857250">
                  <a:moveTo>
                    <a:pt x="0" y="0"/>
                  </a:moveTo>
                  <a:lnTo>
                    <a:pt x="0" y="857250"/>
                  </a:lnTo>
                  <a:lnTo>
                    <a:pt x="9144000" y="857250"/>
                  </a:lnTo>
                  <a:lnTo>
                    <a:pt x="9144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61522" y="2648535"/>
              <a:ext cx="10151792" cy="7773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36683" y="2683429"/>
              <a:ext cx="1314043" cy="0"/>
            </a:xfrm>
            <a:custGeom>
              <a:avLst/>
              <a:gdLst/>
              <a:ahLst/>
              <a:cxnLst/>
              <a:rect l="l" t="t" r="r" b="b"/>
              <a:pathLst>
                <a:path w="1152525">
                  <a:moveTo>
                    <a:pt x="0" y="0"/>
                  </a:moveTo>
                  <a:lnTo>
                    <a:pt x="1152143" y="0"/>
                  </a:lnTo>
                </a:path>
              </a:pathLst>
            </a:custGeom>
            <a:ln w="7696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71297" y="2648535"/>
              <a:ext cx="1723821" cy="761231"/>
            </a:xfrm>
            <a:custGeom>
              <a:avLst/>
              <a:gdLst/>
              <a:ahLst/>
              <a:cxnLst/>
              <a:rect l="l" t="t" r="r" b="b"/>
              <a:pathLst>
                <a:path w="1511934" h="839470">
                  <a:moveTo>
                    <a:pt x="0" y="0"/>
                  </a:moveTo>
                  <a:lnTo>
                    <a:pt x="0" y="838962"/>
                  </a:lnTo>
                  <a:lnTo>
                    <a:pt x="1511807" y="838961"/>
                  </a:lnTo>
                  <a:lnTo>
                    <a:pt x="15118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6761065" y="2155574"/>
              <a:ext cx="1808528" cy="1208664"/>
            </a:xfrm>
            <a:prstGeom prst="rect">
              <a:avLst/>
            </a:prstGeom>
          </p:spPr>
          <p:txBody>
            <a:bodyPr vert="horz" wrap="square" lIns="0" tIns="99695" rIns="0" bIns="0" rtlCol="0">
              <a:spAutoFit/>
            </a:bodyPr>
            <a:lstStyle/>
            <a:p>
              <a:pPr marL="372110">
                <a:lnSpc>
                  <a:spcPct val="100000"/>
                </a:lnSpc>
                <a:spcBef>
                  <a:spcPts val="785"/>
                </a:spcBef>
              </a:pPr>
              <a:r>
                <a:rPr sz="1200" b="1" spc="-10" dirty="0">
                  <a:latin typeface="Arial"/>
                  <a:cs typeface="Arial"/>
                </a:rPr>
                <a:t>Фаговые</a:t>
              </a:r>
              <a:r>
                <a:rPr sz="1200" b="1" spc="-60" dirty="0">
                  <a:latin typeface="Arial"/>
                  <a:cs typeface="Arial"/>
                </a:rPr>
                <a:t> </a:t>
              </a:r>
              <a:r>
                <a:rPr sz="1200" b="1" spc="-10" dirty="0">
                  <a:latin typeface="Arial"/>
                  <a:cs typeface="Arial"/>
                </a:rPr>
                <a:t>чехлы</a:t>
              </a:r>
              <a:endParaRPr sz="1200" dirty="0">
                <a:latin typeface="Arial"/>
                <a:cs typeface="Arial"/>
              </a:endParaRPr>
            </a:p>
            <a:p>
              <a:pPr marL="12700" marR="261620">
                <a:lnSpc>
                  <a:spcPct val="100000"/>
                </a:lnSpc>
                <a:spcBef>
                  <a:spcPts val="630"/>
                </a:spcBef>
              </a:pPr>
              <a:r>
                <a:rPr sz="1100" b="1" spc="-10" dirty="0">
                  <a:latin typeface="Arial"/>
                  <a:cs typeface="Arial"/>
                </a:rPr>
                <a:t>Радиоактивность  остается </a:t>
              </a:r>
              <a:r>
                <a:rPr sz="1100" b="1" spc="-5" dirty="0">
                  <a:latin typeface="Arial"/>
                  <a:cs typeface="Arial"/>
                </a:rPr>
                <a:t>в клетках  бактерий и </a:t>
              </a:r>
              <a:r>
                <a:rPr sz="1100" b="1" spc="-10" dirty="0">
                  <a:latin typeface="Arial"/>
                  <a:cs typeface="Arial"/>
                </a:rPr>
                <a:t>затем  </a:t>
              </a:r>
              <a:r>
                <a:rPr sz="1100" b="1" spc="-5" dirty="0">
                  <a:latin typeface="Arial"/>
                  <a:cs typeface="Arial"/>
                </a:rPr>
                <a:t>попадает в геном  фагов</a:t>
              </a:r>
              <a:endParaRPr sz="1100" dirty="0">
                <a:latin typeface="Arial"/>
                <a:cs typeface="Arial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1203110" y="3425891"/>
              <a:ext cx="9486333" cy="7773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2442034" y="3574452"/>
              <a:ext cx="821005" cy="249427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33655" rIns="0" bIns="0" rtlCol="0">
              <a:spAutoFit/>
            </a:bodyPr>
            <a:lstStyle/>
            <a:p>
              <a:pPr marL="90805">
                <a:lnSpc>
                  <a:spcPct val="100000"/>
                </a:lnSpc>
                <a:spcBef>
                  <a:spcPts val="265"/>
                </a:spcBef>
              </a:pPr>
              <a:r>
                <a:rPr sz="1400" b="1" spc="-10" dirty="0">
                  <a:latin typeface="Calibri"/>
                  <a:cs typeface="Calibri"/>
                </a:rPr>
                <a:t>белок</a:t>
              </a:r>
              <a:endParaRPr sz="1400">
                <a:latin typeface="Calibri"/>
                <a:cs typeface="Calibri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536683" y="3993877"/>
              <a:ext cx="1314043" cy="209598"/>
            </a:xfrm>
            <a:custGeom>
              <a:avLst/>
              <a:gdLst/>
              <a:ahLst/>
              <a:cxnLst/>
              <a:rect l="l" t="t" r="r" b="b"/>
              <a:pathLst>
                <a:path w="1152525" h="231139">
                  <a:moveTo>
                    <a:pt x="0" y="0"/>
                  </a:moveTo>
                  <a:lnTo>
                    <a:pt x="0" y="230886"/>
                  </a:lnTo>
                  <a:lnTo>
                    <a:pt x="1152143" y="230886"/>
                  </a:lnTo>
                  <a:lnTo>
                    <a:pt x="1152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4626451" y="4020366"/>
              <a:ext cx="1105532" cy="1744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050" b="1" spc="-5" dirty="0">
                  <a:latin typeface="Arial"/>
                  <a:cs typeface="Arial"/>
                </a:rPr>
                <a:t>Встряхивание</a:t>
              </a:r>
              <a:endParaRPr sz="1050">
                <a:latin typeface="Arial"/>
                <a:cs typeface="Arial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703442" y="3993877"/>
              <a:ext cx="1724545" cy="209598"/>
            </a:xfrm>
            <a:custGeom>
              <a:avLst/>
              <a:gdLst/>
              <a:ahLst/>
              <a:cxnLst/>
              <a:rect l="l" t="t" r="r" b="b"/>
              <a:pathLst>
                <a:path w="1512570" h="231139">
                  <a:moveTo>
                    <a:pt x="0" y="0"/>
                  </a:moveTo>
                  <a:lnTo>
                    <a:pt x="0" y="230886"/>
                  </a:lnTo>
                  <a:lnTo>
                    <a:pt x="1512570" y="230886"/>
                  </a:lnTo>
                  <a:lnTo>
                    <a:pt x="15125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88061" y="4203246"/>
              <a:ext cx="9288112" cy="7773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536683" y="4217410"/>
              <a:ext cx="1314043" cy="0"/>
            </a:xfrm>
            <a:custGeom>
              <a:avLst/>
              <a:gdLst/>
              <a:ahLst/>
              <a:cxnLst/>
              <a:rect l="l" t="t" r="r" b="b"/>
              <a:pathLst>
                <a:path w="1152525">
                  <a:moveTo>
                    <a:pt x="0" y="0"/>
                  </a:moveTo>
                  <a:lnTo>
                    <a:pt x="1152143" y="0"/>
                  </a:lnTo>
                </a:path>
              </a:pathLst>
            </a:custGeom>
            <a:ln w="3124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703442" y="4203246"/>
              <a:ext cx="1724545" cy="754322"/>
            </a:xfrm>
            <a:custGeom>
              <a:avLst/>
              <a:gdLst/>
              <a:ahLst/>
              <a:cxnLst/>
              <a:rect l="l" t="t" r="r" b="b"/>
              <a:pathLst>
                <a:path w="1512570" h="831850">
                  <a:moveTo>
                    <a:pt x="0" y="0"/>
                  </a:moveTo>
                  <a:lnTo>
                    <a:pt x="0" y="831342"/>
                  </a:lnTo>
                  <a:lnTo>
                    <a:pt x="1512570" y="831341"/>
                  </a:lnTo>
                  <a:lnTo>
                    <a:pt x="15125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6793194" y="4020366"/>
              <a:ext cx="1470425" cy="68929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95"/>
                </a:spcBef>
              </a:pPr>
              <a:r>
                <a:rPr sz="1100" b="1" spc="-10" dirty="0">
                  <a:latin typeface="Arial"/>
                  <a:cs typeface="Arial"/>
                </a:rPr>
                <a:t>Радиоактивность  остается </a:t>
              </a:r>
              <a:r>
                <a:rPr sz="1100" b="1" spc="-5" dirty="0">
                  <a:latin typeface="Arial"/>
                  <a:cs typeface="Arial"/>
                </a:rPr>
                <a:t>за  пределами</a:t>
              </a:r>
              <a:r>
                <a:rPr sz="1100" b="1" spc="-65" dirty="0">
                  <a:latin typeface="Arial"/>
                  <a:cs typeface="Arial"/>
                </a:rPr>
                <a:t> </a:t>
              </a:r>
              <a:r>
                <a:rPr sz="1100" b="1" spc="-5" dirty="0">
                  <a:latin typeface="Arial"/>
                  <a:cs typeface="Arial"/>
                </a:rPr>
                <a:t>клеток  в</a:t>
              </a:r>
              <a:r>
                <a:rPr sz="1100" b="1" spc="-25" dirty="0">
                  <a:latin typeface="Arial"/>
                  <a:cs typeface="Arial"/>
                </a:rPr>
                <a:t> </a:t>
              </a:r>
              <a:r>
                <a:rPr sz="1100" b="1" spc="-5" dirty="0">
                  <a:latin typeface="Arial"/>
                  <a:cs typeface="Arial"/>
                </a:rPr>
                <a:t>супернатанте</a:t>
              </a:r>
              <a:endParaRPr sz="1100">
                <a:latin typeface="Arial"/>
                <a:cs typeface="Arial"/>
              </a:endParaRPr>
            </a:p>
          </p:txBody>
        </p:sp>
      </p:grpSp>
      <p:sp>
        <p:nvSpPr>
          <p:cNvPr id="33" name="object 33"/>
          <p:cNvSpPr/>
          <p:nvPr/>
        </p:nvSpPr>
        <p:spPr>
          <a:xfrm>
            <a:off x="3326916" y="5158282"/>
            <a:ext cx="6456371" cy="5996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05830" y="5319873"/>
            <a:ext cx="2938677" cy="438197"/>
          </a:xfrm>
          <a:custGeom>
            <a:avLst/>
            <a:gdLst/>
            <a:ahLst/>
            <a:cxnLst/>
            <a:rect l="l" t="t" r="r" b="b"/>
            <a:pathLst>
              <a:path w="2577465" h="483235">
                <a:moveTo>
                  <a:pt x="0" y="0"/>
                </a:moveTo>
                <a:lnTo>
                  <a:pt x="0" y="483108"/>
                </a:lnTo>
                <a:lnTo>
                  <a:pt x="2577083" y="483108"/>
                </a:lnTo>
                <a:lnTo>
                  <a:pt x="257708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658934" y="219502"/>
            <a:ext cx="184834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ЭВРИКА!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005830" y="5776267"/>
            <a:ext cx="2938677" cy="0"/>
          </a:xfrm>
          <a:custGeom>
            <a:avLst/>
            <a:gdLst/>
            <a:ahLst/>
            <a:cxnLst/>
            <a:rect l="l" t="t" r="r" b="b"/>
            <a:pathLst>
              <a:path w="2577465">
                <a:moveTo>
                  <a:pt x="0" y="0"/>
                </a:moveTo>
                <a:lnTo>
                  <a:pt x="2577083" y="0"/>
                </a:lnTo>
              </a:path>
            </a:pathLst>
          </a:custGeom>
          <a:ln w="4038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Объект 2"/>
          <p:cNvSpPr txBox="1">
            <a:spLocks/>
          </p:cNvSpPr>
          <p:nvPr/>
        </p:nvSpPr>
        <p:spPr>
          <a:xfrm>
            <a:off x="630798" y="4234375"/>
            <a:ext cx="10960980" cy="198618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фагтардың ұрпақтарында немесе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ДНҚ-сы таңбаланған вирустық бөлшектер немесе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белоктық капсуласы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таңбаланған болуы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керек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Таңбаланған фагтар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бактерия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ккультурасынан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оқшауланып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содан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кейін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әдеттегі ортада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өсірілген бактериялық клеткаларды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инфекциялауда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қолданған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Нәтижесінде инфекцияланған бактериялар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лизиске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ұшырап,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таңбаланған, бірақ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35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емес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фаг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ұрпағы босап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щықты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2988" y="434340"/>
            <a:ext cx="10867012" cy="5472834"/>
          </a:xfrm>
        </p:spPr>
        <p:txBody>
          <a:bodyPr>
            <a:normAutofit fontScale="90000"/>
          </a:bodyPr>
          <a:lstStyle/>
          <a:p>
            <a:pPr algn="l"/>
            <a:r>
              <a:rPr lang="kk-KZ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/>
            </a:r>
            <a:br>
              <a:rPr lang="kk-KZ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kk-KZ" sz="3100" b="1" dirty="0" smtClean="0">
                <a:latin typeface="+mn-lt"/>
                <a:ea typeface="Gungsuh" panose="02030600000101010101" pitchFamily="18" charset="-127"/>
              </a:rPr>
              <a:t>Жоспар:</a:t>
            </a:r>
            <a:r>
              <a:rPr lang="kk-KZ" sz="31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/>
            </a:r>
            <a:br>
              <a:rPr lang="kk-KZ" sz="31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kk-KZ" sz="31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/>
            </a:r>
            <a:br>
              <a:rPr lang="kk-KZ" sz="31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</a:br>
            <a:r>
              <a:rPr lang="kk-KZ" sz="3100" b="1" dirty="0" smtClean="0">
                <a:latin typeface="+mn-lt"/>
                <a:ea typeface="Gungsuh" panose="02030600000101010101" pitchFamily="18" charset="-127"/>
              </a:rPr>
              <a:t>Генетикалық инженерия пәні</a:t>
            </a:r>
            <a:br>
              <a:rPr lang="kk-KZ" sz="3100" b="1" dirty="0" smtClean="0">
                <a:latin typeface="+mn-lt"/>
                <a:ea typeface="Gungsuh" panose="02030600000101010101" pitchFamily="18" charset="-127"/>
              </a:rPr>
            </a:br>
            <a:r>
              <a:rPr lang="kk-KZ" sz="3100" b="1" dirty="0" smtClean="0">
                <a:latin typeface="+mn-lt"/>
                <a:ea typeface="Gungsuh" panose="02030600000101010101" pitchFamily="18" charset="-127"/>
              </a:rPr>
              <a:t>Генетикалық инженерия пәнінің принциптері</a:t>
            </a:r>
            <a:br>
              <a:rPr lang="kk-KZ" sz="3100" b="1" dirty="0" smtClean="0">
                <a:latin typeface="+mn-lt"/>
                <a:ea typeface="Gungsuh" panose="02030600000101010101" pitchFamily="18" charset="-127"/>
              </a:rPr>
            </a:br>
            <a:r>
              <a:rPr lang="kk-KZ" sz="3100" b="1" dirty="0" smtClean="0">
                <a:latin typeface="+mn-lt"/>
                <a:ea typeface="Gungsuh" panose="02030600000101010101" pitchFamily="18" charset="-127"/>
              </a:rPr>
              <a:t>Генетикалық инженерияның дамуының алғы шарттары</a:t>
            </a:r>
            <a:br>
              <a:rPr lang="kk-KZ" sz="3100" b="1" dirty="0" smtClean="0">
                <a:latin typeface="+mn-lt"/>
                <a:ea typeface="Gungsuh" panose="02030600000101010101" pitchFamily="18" charset="-127"/>
              </a:rPr>
            </a:br>
            <a:r>
              <a:rPr lang="kk-KZ" sz="3100" b="1" dirty="0" smtClean="0">
                <a:latin typeface="+mn-lt"/>
                <a:ea typeface="Gungsuh" panose="02030600000101010101" pitchFamily="18" charset="-127"/>
              </a:rPr>
              <a:t>ДНҚ тұқым қуалаушы материал екендігін анықтаған классикалық эксперименттер:</a:t>
            </a:r>
            <a:br>
              <a:rPr lang="kk-KZ" sz="3100" b="1" dirty="0" smtClean="0">
                <a:latin typeface="+mn-lt"/>
                <a:ea typeface="Gungsuh" panose="02030600000101010101" pitchFamily="18" charset="-127"/>
              </a:rPr>
            </a:br>
            <a:r>
              <a:rPr lang="kk-KZ" sz="3100" b="1" dirty="0" smtClean="0">
                <a:latin typeface="+mn-lt"/>
                <a:ea typeface="Gungsuh" panose="02030600000101010101" pitchFamily="18" charset="-127"/>
              </a:rPr>
              <a:t>Гриффит эксперименті</a:t>
            </a:r>
            <a:br>
              <a:rPr lang="kk-KZ" sz="3100" b="1" dirty="0" smtClean="0">
                <a:latin typeface="+mn-lt"/>
                <a:ea typeface="Gungsuh" panose="02030600000101010101" pitchFamily="18" charset="-127"/>
              </a:rPr>
            </a:br>
            <a:r>
              <a:rPr lang="ru-RU" sz="3100" b="1" dirty="0" err="1" smtClean="0">
                <a:latin typeface="+mn-lt"/>
                <a:ea typeface="Gungsuh" panose="02030600000101010101" pitchFamily="18" charset="-127"/>
              </a:rPr>
              <a:t>Эвери</a:t>
            </a:r>
            <a:r>
              <a:rPr lang="ru-RU" sz="3100" b="1" dirty="0">
                <a:latin typeface="+mn-lt"/>
                <a:ea typeface="Gungsuh" panose="02030600000101010101" pitchFamily="18" charset="-127"/>
              </a:rPr>
              <a:t>, </a:t>
            </a:r>
            <a:r>
              <a:rPr lang="ru-RU" sz="3100" b="1" dirty="0" err="1">
                <a:latin typeface="+mn-lt"/>
                <a:ea typeface="Gungsuh" panose="02030600000101010101" pitchFamily="18" charset="-127"/>
              </a:rPr>
              <a:t>Маклеода</a:t>
            </a:r>
            <a:r>
              <a:rPr lang="ru-RU" sz="3100" b="1" dirty="0">
                <a:latin typeface="+mn-lt"/>
                <a:ea typeface="Gungsuh" panose="02030600000101010101" pitchFamily="18" charset="-127"/>
              </a:rPr>
              <a:t> и </a:t>
            </a:r>
            <a:r>
              <a:rPr lang="ru-RU" sz="3100" b="1" dirty="0" smtClean="0">
                <a:latin typeface="+mn-lt"/>
                <a:ea typeface="Gungsuh" panose="02030600000101010101" pitchFamily="18" charset="-127"/>
              </a:rPr>
              <a:t>Маккарти </a:t>
            </a:r>
            <a:r>
              <a:rPr lang="kk-KZ" sz="3100" b="1" dirty="0" smtClean="0">
                <a:latin typeface="+mn-lt"/>
                <a:ea typeface="Gungsuh" panose="02030600000101010101" pitchFamily="18" charset="-127"/>
              </a:rPr>
              <a:t>эксперименті</a:t>
            </a:r>
            <a:br>
              <a:rPr lang="kk-KZ" sz="3100" b="1" dirty="0" smtClean="0">
                <a:latin typeface="+mn-lt"/>
                <a:ea typeface="Gungsuh" panose="02030600000101010101" pitchFamily="18" charset="-127"/>
              </a:rPr>
            </a:br>
            <a:r>
              <a:rPr lang="kk-KZ" sz="3100" b="1" dirty="0" smtClean="0">
                <a:latin typeface="+mn-lt"/>
                <a:ea typeface="Gungsuh" panose="02030600000101010101" pitchFamily="18" charset="-127"/>
              </a:rPr>
              <a:t>Херши мен Чейз эксперименті</a:t>
            </a:r>
            <a:br>
              <a:rPr lang="kk-KZ" sz="3100" b="1" dirty="0" smtClean="0">
                <a:latin typeface="+mn-lt"/>
                <a:ea typeface="Gungsuh" panose="02030600000101010101" pitchFamily="18" charset="-127"/>
              </a:rPr>
            </a:br>
            <a:r>
              <a:rPr lang="ru-RU" sz="3100" b="1" dirty="0" smtClean="0">
                <a:latin typeface="+mn-lt"/>
                <a:ea typeface="Gungsuh" panose="02030600000101010101" pitchFamily="18" charset="-127"/>
              </a:rPr>
              <a:t>Уотсон мен Крик ДНҚ </a:t>
            </a:r>
            <a:r>
              <a:rPr lang="ru-RU" sz="3100" b="1" dirty="0" err="1" smtClean="0">
                <a:latin typeface="+mn-lt"/>
                <a:ea typeface="Gungsuh" panose="02030600000101010101" pitchFamily="18" charset="-127"/>
              </a:rPr>
              <a:t>моделі</a:t>
            </a:r>
            <a:r>
              <a:rPr lang="ru-RU" sz="3100" b="1" dirty="0" smtClean="0">
                <a:latin typeface="+mn-lt"/>
                <a:ea typeface="Gungsuh" panose="02030600000101010101" pitchFamily="18" charset="-127"/>
              </a:rPr>
              <a:t/>
            </a:r>
            <a:br>
              <a:rPr lang="ru-RU" sz="3100" b="1" dirty="0" smtClean="0">
                <a:latin typeface="+mn-lt"/>
                <a:ea typeface="Gungsuh" panose="02030600000101010101" pitchFamily="18" charset="-127"/>
              </a:rPr>
            </a:br>
            <a:r>
              <a:rPr lang="ru-RU" sz="3100" b="1" dirty="0" err="1" smtClean="0">
                <a:latin typeface="+mn-lt"/>
                <a:ea typeface="Gungsuh" panose="02030600000101010101" pitchFamily="18" charset="-127"/>
              </a:rPr>
              <a:t>Чаргаф</a:t>
            </a:r>
            <a:r>
              <a:rPr lang="ru-RU" sz="3100" b="1" dirty="0" smtClean="0">
                <a:latin typeface="+mn-lt"/>
                <a:ea typeface="Gungsuh" panose="02030600000101010101" pitchFamily="18" charset="-127"/>
              </a:rPr>
              <a:t> </a:t>
            </a:r>
            <a:r>
              <a:rPr lang="ru-RU" sz="3100" b="1" dirty="0" err="1" smtClean="0">
                <a:latin typeface="+mn-lt"/>
                <a:ea typeface="Gungsuh" panose="02030600000101010101" pitchFamily="18" charset="-127"/>
              </a:rPr>
              <a:t>ережесі</a:t>
            </a:r>
            <a:r>
              <a:rPr lang="ru-RU" sz="3100" b="1" dirty="0" smtClean="0">
                <a:latin typeface="+mn-lt"/>
                <a:ea typeface="Gungsuh" panose="02030600000101010101" pitchFamily="18" charset="-127"/>
              </a:rPr>
              <a:t/>
            </a:r>
            <a:br>
              <a:rPr lang="ru-RU" sz="3100" b="1" dirty="0" smtClean="0">
                <a:latin typeface="+mn-lt"/>
                <a:ea typeface="Gungsuh" panose="02030600000101010101" pitchFamily="18" charset="-127"/>
              </a:rPr>
            </a:br>
            <a:r>
              <a:rPr lang="ru-RU" sz="3100" b="1" dirty="0" err="1" smtClean="0">
                <a:latin typeface="+mn-lt"/>
                <a:ea typeface="Gungsuh" panose="02030600000101010101" pitchFamily="18" charset="-127"/>
              </a:rPr>
              <a:t>Генетикалық</a:t>
            </a:r>
            <a:r>
              <a:rPr lang="ru-RU" sz="3100" b="1" dirty="0" smtClean="0">
                <a:latin typeface="+mn-lt"/>
                <a:ea typeface="Gungsuh" panose="02030600000101010101" pitchFamily="18" charset="-127"/>
              </a:rPr>
              <a:t> код</a:t>
            </a:r>
            <a:r>
              <a:rPr lang="kk-KZ" sz="31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Gungsuh" panose="02030600000101010101" pitchFamily="18" charset="-127"/>
              </a:rPr>
              <a:t/>
            </a:r>
            <a:br>
              <a:rPr lang="kk-KZ" sz="31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Gungsuh" panose="02030600000101010101" pitchFamily="18" charset="-127"/>
              </a:rPr>
            </a:br>
            <a:endParaRPr lang="ru-RU" sz="31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692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7176" y="640540"/>
            <a:ext cx="7931440" cy="453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81007" y="787720"/>
            <a:ext cx="1222096" cy="306336"/>
          </a:xfrm>
          <a:custGeom>
            <a:avLst/>
            <a:gdLst/>
            <a:ahLst/>
            <a:cxnLst/>
            <a:rect l="l" t="t" r="r" b="b"/>
            <a:pathLst>
              <a:path w="1071879" h="337819">
                <a:moveTo>
                  <a:pt x="0" y="0"/>
                </a:moveTo>
                <a:lnTo>
                  <a:pt x="0" y="337566"/>
                </a:lnTo>
                <a:lnTo>
                  <a:pt x="1071372" y="337565"/>
                </a:lnTo>
                <a:lnTo>
                  <a:pt x="10713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70776" y="811444"/>
            <a:ext cx="886888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latin typeface="Arial"/>
                <a:cs typeface="Arial"/>
              </a:rPr>
              <a:t>метятся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99328" y="1058930"/>
            <a:ext cx="1384994" cy="0"/>
          </a:xfrm>
          <a:custGeom>
            <a:avLst/>
            <a:gdLst/>
            <a:ahLst/>
            <a:cxnLst/>
            <a:rect l="l" t="t" r="r" b="b"/>
            <a:pathLst>
              <a:path w="1214754">
                <a:moveTo>
                  <a:pt x="0" y="0"/>
                </a:moveTo>
                <a:lnTo>
                  <a:pt x="1214640" y="0"/>
                </a:lnTo>
              </a:path>
            </a:pathLst>
          </a:custGeom>
          <a:ln w="144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59785" y="1093825"/>
            <a:ext cx="9974561" cy="5182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816" y="246726"/>
            <a:ext cx="11497705" cy="171270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Херши</a:t>
            </a:r>
            <a:r>
              <a:rPr lang="ru-RU" dirty="0"/>
              <a:t> мен Чейз </a:t>
            </a:r>
            <a:r>
              <a:rPr lang="ru-RU" dirty="0" err="1" smtClean="0"/>
              <a:t>тәжірибе</a:t>
            </a:r>
            <a:r>
              <a:rPr lang="ru-RU" dirty="0" smtClean="0"/>
              <a:t> </a:t>
            </a:r>
            <a:r>
              <a:rPr lang="ru-RU" dirty="0" err="1" smtClean="0"/>
              <a:t>нәтижесінде</a:t>
            </a:r>
            <a:r>
              <a:rPr lang="ru-RU" dirty="0" smtClean="0"/>
              <a:t> фаг </a:t>
            </a:r>
            <a:r>
              <a:rPr lang="ru-RU" dirty="0" err="1"/>
              <a:t>ақуыздары</a:t>
            </a:r>
            <a:r>
              <a:rPr lang="ru-RU" dirty="0"/>
              <a:t> бактерия </a:t>
            </a:r>
            <a:r>
              <a:rPr lang="ru-RU" dirty="0" err="1" smtClean="0"/>
              <a:t>қожайын</a:t>
            </a:r>
            <a:r>
              <a:rPr lang="ru-RU" dirty="0" smtClean="0"/>
              <a:t> </a:t>
            </a:r>
            <a:r>
              <a:rPr lang="ru-RU" dirty="0" err="1" smtClean="0"/>
              <a:t>клеткасынан</a:t>
            </a:r>
            <a:r>
              <a:rPr lang="ru-RU" dirty="0" smtClean="0"/>
              <a:t> </a:t>
            </a:r>
            <a:r>
              <a:rPr lang="ru-RU" dirty="0" err="1" smtClean="0"/>
              <a:t>тыс</a:t>
            </a:r>
            <a:r>
              <a:rPr lang="ru-RU" dirty="0" smtClean="0"/>
              <a:t> </a:t>
            </a:r>
            <a:r>
              <a:rPr lang="ru-RU" dirty="0" err="1"/>
              <a:t>қалады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фаг </a:t>
            </a:r>
            <a:r>
              <a:rPr lang="ru-RU" dirty="0" err="1"/>
              <a:t>бөлшектерінің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тек Т2 </a:t>
            </a:r>
            <a:r>
              <a:rPr lang="ru-RU" dirty="0" err="1"/>
              <a:t>фагының</a:t>
            </a:r>
            <a:r>
              <a:rPr lang="ru-RU" dirty="0"/>
              <a:t> </a:t>
            </a:r>
            <a:r>
              <a:rPr lang="ru-RU" dirty="0" err="1"/>
              <a:t>генетикалық</a:t>
            </a:r>
            <a:r>
              <a:rPr lang="ru-RU" dirty="0"/>
              <a:t> материалы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табылатын</a:t>
            </a:r>
            <a:r>
              <a:rPr lang="ru-RU" dirty="0"/>
              <a:t> </a:t>
            </a:r>
            <a:r>
              <a:rPr lang="ru-RU" dirty="0" err="1"/>
              <a:t>вирустық</a:t>
            </a:r>
            <a:r>
              <a:rPr lang="ru-RU" dirty="0"/>
              <a:t> ДНҚ </a:t>
            </a:r>
            <a:r>
              <a:rPr lang="ru-RU" dirty="0" err="1"/>
              <a:t>маңызды</a:t>
            </a:r>
            <a:r>
              <a:rPr lang="ru-RU" dirty="0"/>
              <a:t>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қорытындыға</a:t>
            </a:r>
            <a:r>
              <a:rPr lang="ru-RU" dirty="0"/>
              <a:t> </a:t>
            </a:r>
            <a:r>
              <a:rPr lang="ru-RU" dirty="0" err="1"/>
              <a:t>келді</a:t>
            </a:r>
            <a:r>
              <a:rPr lang="ru-RU" dirty="0"/>
              <a:t>.</a:t>
            </a:r>
          </a:p>
        </p:txBody>
      </p:sp>
      <p:pic>
        <p:nvPicPr>
          <p:cNvPr id="23558" name="Picture 6" descr="http://files.school-collection.edu.ru/dlrstore/3614dc7e-1631-974e-9b4c-4429124537a1/00149192421681799/738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7619" y="1959429"/>
            <a:ext cx="7986227" cy="465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1655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6685" y="316469"/>
            <a:ext cx="9040614" cy="753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1603" y="316469"/>
            <a:ext cx="0" cy="757777"/>
          </a:xfrm>
          <a:custGeom>
            <a:avLst/>
            <a:gdLst/>
            <a:ahLst/>
            <a:cxnLst/>
            <a:rect l="l" t="t" r="r" b="b"/>
            <a:pathLst>
              <a:path h="835660">
                <a:moveTo>
                  <a:pt x="0" y="0"/>
                </a:moveTo>
                <a:lnTo>
                  <a:pt x="0" y="835618"/>
                </a:lnTo>
              </a:path>
            </a:pathLst>
          </a:custGeom>
          <a:ln w="3175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15223" y="316469"/>
            <a:ext cx="0" cy="758929"/>
          </a:xfrm>
          <a:custGeom>
            <a:avLst/>
            <a:gdLst/>
            <a:ahLst/>
            <a:cxnLst/>
            <a:rect l="l" t="t" r="r" b="b"/>
            <a:pathLst>
              <a:path h="836930">
                <a:moveTo>
                  <a:pt x="0" y="0"/>
                </a:moveTo>
                <a:lnTo>
                  <a:pt x="0" y="836676"/>
                </a:lnTo>
              </a:path>
            </a:pathLst>
          </a:custGeom>
          <a:ln w="3809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7394" y="1072405"/>
            <a:ext cx="9044089" cy="0"/>
          </a:xfrm>
          <a:custGeom>
            <a:avLst/>
            <a:gdLst/>
            <a:ahLst/>
            <a:cxnLst/>
            <a:rect l="l" t="t" r="r" b="b"/>
            <a:pathLst>
              <a:path w="7932420">
                <a:moveTo>
                  <a:pt x="0" y="0"/>
                </a:moveTo>
                <a:lnTo>
                  <a:pt x="7932420" y="0"/>
                </a:lnTo>
              </a:path>
            </a:pathLst>
          </a:custGeom>
          <a:ln w="6096">
            <a:solidFill>
              <a:srgbClr val="BE4B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6685" y="316469"/>
            <a:ext cx="9048433" cy="7531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9734" y="316469"/>
            <a:ext cx="9055673" cy="758929"/>
          </a:xfrm>
          <a:custGeom>
            <a:avLst/>
            <a:gdLst/>
            <a:ahLst/>
            <a:cxnLst/>
            <a:rect l="l" t="t" r="r" b="b"/>
            <a:pathLst>
              <a:path w="7942580" h="836930">
                <a:moveTo>
                  <a:pt x="12953" y="0"/>
                </a:moveTo>
                <a:lnTo>
                  <a:pt x="0" y="0"/>
                </a:lnTo>
                <a:lnTo>
                  <a:pt x="0" y="834390"/>
                </a:lnTo>
                <a:lnTo>
                  <a:pt x="3047" y="836676"/>
                </a:lnTo>
                <a:lnTo>
                  <a:pt x="6095" y="836676"/>
                </a:lnTo>
                <a:lnTo>
                  <a:pt x="6095" y="6858"/>
                </a:lnTo>
                <a:lnTo>
                  <a:pt x="12953" y="0"/>
                </a:lnTo>
                <a:close/>
              </a:path>
              <a:path w="7942580" h="836930">
                <a:moveTo>
                  <a:pt x="7935455" y="6858"/>
                </a:moveTo>
                <a:lnTo>
                  <a:pt x="7929371" y="0"/>
                </a:lnTo>
                <a:lnTo>
                  <a:pt x="12953" y="0"/>
                </a:lnTo>
                <a:lnTo>
                  <a:pt x="6095" y="6858"/>
                </a:lnTo>
                <a:lnTo>
                  <a:pt x="7935455" y="6858"/>
                </a:lnTo>
                <a:close/>
              </a:path>
              <a:path w="7942580" h="836930">
                <a:moveTo>
                  <a:pt x="12953" y="824484"/>
                </a:moveTo>
                <a:lnTo>
                  <a:pt x="12953" y="6858"/>
                </a:lnTo>
                <a:lnTo>
                  <a:pt x="6095" y="6858"/>
                </a:lnTo>
                <a:lnTo>
                  <a:pt x="6095" y="824484"/>
                </a:lnTo>
                <a:lnTo>
                  <a:pt x="12953" y="824484"/>
                </a:lnTo>
                <a:close/>
              </a:path>
              <a:path w="7942580" h="836930">
                <a:moveTo>
                  <a:pt x="7935455" y="824484"/>
                </a:moveTo>
                <a:lnTo>
                  <a:pt x="6095" y="824484"/>
                </a:lnTo>
                <a:lnTo>
                  <a:pt x="12953" y="830580"/>
                </a:lnTo>
                <a:lnTo>
                  <a:pt x="12954" y="836676"/>
                </a:lnTo>
                <a:lnTo>
                  <a:pt x="7929371" y="836676"/>
                </a:lnTo>
                <a:lnTo>
                  <a:pt x="7929371" y="830580"/>
                </a:lnTo>
                <a:lnTo>
                  <a:pt x="7935455" y="824484"/>
                </a:lnTo>
                <a:close/>
              </a:path>
              <a:path w="7942580" h="836930">
                <a:moveTo>
                  <a:pt x="12954" y="836676"/>
                </a:moveTo>
                <a:lnTo>
                  <a:pt x="12953" y="830580"/>
                </a:lnTo>
                <a:lnTo>
                  <a:pt x="6095" y="824484"/>
                </a:lnTo>
                <a:lnTo>
                  <a:pt x="6095" y="836676"/>
                </a:lnTo>
                <a:lnTo>
                  <a:pt x="12954" y="836676"/>
                </a:lnTo>
                <a:close/>
              </a:path>
              <a:path w="7942580" h="836930">
                <a:moveTo>
                  <a:pt x="7942326" y="834390"/>
                </a:moveTo>
                <a:lnTo>
                  <a:pt x="7942326" y="0"/>
                </a:lnTo>
                <a:lnTo>
                  <a:pt x="7929371" y="0"/>
                </a:lnTo>
                <a:lnTo>
                  <a:pt x="7935455" y="6858"/>
                </a:lnTo>
                <a:lnTo>
                  <a:pt x="7935455" y="836676"/>
                </a:lnTo>
                <a:lnTo>
                  <a:pt x="7939278" y="836676"/>
                </a:lnTo>
                <a:lnTo>
                  <a:pt x="7942326" y="834390"/>
                </a:lnTo>
                <a:close/>
              </a:path>
              <a:path w="7942580" h="836930">
                <a:moveTo>
                  <a:pt x="7935455" y="824484"/>
                </a:moveTo>
                <a:lnTo>
                  <a:pt x="7935455" y="6858"/>
                </a:lnTo>
                <a:lnTo>
                  <a:pt x="7929371" y="6858"/>
                </a:lnTo>
                <a:lnTo>
                  <a:pt x="7929371" y="824484"/>
                </a:lnTo>
                <a:lnTo>
                  <a:pt x="7935455" y="824484"/>
                </a:lnTo>
                <a:close/>
              </a:path>
              <a:path w="7942580" h="836930">
                <a:moveTo>
                  <a:pt x="7935455" y="836676"/>
                </a:moveTo>
                <a:lnTo>
                  <a:pt x="7935455" y="824484"/>
                </a:lnTo>
                <a:lnTo>
                  <a:pt x="7929371" y="830580"/>
                </a:lnTo>
                <a:lnTo>
                  <a:pt x="7929371" y="836676"/>
                </a:lnTo>
                <a:lnTo>
                  <a:pt x="7935455" y="836676"/>
                </a:lnTo>
                <a:close/>
              </a:path>
            </a:pathLst>
          </a:custGeom>
          <a:solidFill>
            <a:srgbClr val="BE4B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30511" y="306255"/>
            <a:ext cx="82115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753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Доказательство </a:t>
            </a:r>
            <a:r>
              <a:rPr sz="2400" spc="-15" dirty="0"/>
              <a:t>генетической </a:t>
            </a:r>
            <a:r>
              <a:rPr sz="2400" spc="-20" dirty="0"/>
              <a:t>роли </a:t>
            </a:r>
            <a:r>
              <a:rPr sz="2400" spc="-5" dirty="0"/>
              <a:t>РНК  </a:t>
            </a:r>
            <a:r>
              <a:rPr sz="2400" spc="-10" dirty="0"/>
              <a:t>Х.Л.Френкель-Конратом </a:t>
            </a:r>
            <a:r>
              <a:rPr sz="2400" dirty="0"/>
              <a:t>и </a:t>
            </a:r>
            <a:r>
              <a:rPr sz="2400" spc="-160" dirty="0"/>
              <a:t>P. </a:t>
            </a:r>
            <a:r>
              <a:rPr sz="2400" spc="-20" dirty="0"/>
              <a:t>Уильямсом, </a:t>
            </a:r>
            <a:r>
              <a:rPr sz="2400" spc="-5" dirty="0"/>
              <a:t>1956</a:t>
            </a:r>
            <a:r>
              <a:rPr sz="2400" spc="165" dirty="0"/>
              <a:t> </a:t>
            </a:r>
            <a:r>
              <a:rPr sz="2400" spc="-120" dirty="0"/>
              <a:t>г.</a:t>
            </a:r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1372549" y="1106953"/>
            <a:ext cx="9528003" cy="54242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802" y="-4367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ДНҚ </a:t>
            </a:r>
            <a:r>
              <a:rPr lang="ru-RU" b="1" dirty="0" err="1" smtClean="0">
                <a:latin typeface="Gungsuh" panose="02030600000101010101" pitchFamily="18" charset="-127"/>
                <a:ea typeface="Gungsuh" panose="02030600000101010101" pitchFamily="18" charset="-127"/>
              </a:rPr>
              <a:t>құрылымдық</a:t>
            </a:r>
            <a:r>
              <a:rPr lang="ru-RU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ru-RU" b="1" dirty="0" err="1" smtClean="0">
                <a:latin typeface="Gungsuh" panose="02030600000101010101" pitchFamily="18" charset="-127"/>
                <a:ea typeface="Gungsuh" panose="02030600000101010101" pitchFamily="18" charset="-127"/>
              </a:rPr>
              <a:t>анализі</a:t>
            </a:r>
            <a:r>
              <a:rPr lang="ru-RU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endParaRPr lang="ru-RU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249" y="1550733"/>
            <a:ext cx="7218876" cy="184933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1953 ж. Джеймс Уотсон мен </a:t>
            </a:r>
            <a:r>
              <a:rPr lang="ru-RU" dirty="0" err="1"/>
              <a:t>Фрэнсис</a:t>
            </a:r>
            <a:r>
              <a:rPr lang="ru-RU" dirty="0"/>
              <a:t> Крик ДНҚ </a:t>
            </a:r>
            <a:r>
              <a:rPr lang="ru-RU" dirty="0" err="1"/>
              <a:t>молекуласы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тізбекті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ұсынды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3300"/>
                </a:solidFill>
              </a:rPr>
              <a:t>Nature</a:t>
            </a:r>
            <a:r>
              <a:rPr lang="ru-RU" dirty="0"/>
              <a:t>.</a:t>
            </a:r>
          </a:p>
        </p:txBody>
      </p:sp>
      <p:pic>
        <p:nvPicPr>
          <p:cNvPr id="32772" name="Picture 4" descr="https://upload.wikimedia.org/wikipedia/commons/thumb/1/1c/James_D_Watson_Genome_Image.jpg/250px-James_D_Watson_Genome_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878" y="3629608"/>
            <a:ext cx="2892500" cy="306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https://upload.wikimedia.org/wikipedia/commons/thumb/9/99/Francis_Crick_crop.jpg/255px-Francis_Crick_cro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1687" y="3629607"/>
            <a:ext cx="2792297" cy="306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http://www.chem.msu.su/rus/books/watson/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759" y="1294963"/>
            <a:ext cx="4107956" cy="537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1525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981224" cy="68580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ДНК </a:t>
            </a:r>
            <a:r>
              <a:rPr lang="ru-RU" b="1" dirty="0" err="1"/>
              <a:t>молекуласының</a:t>
            </a:r>
            <a:r>
              <a:rPr lang="ru-RU" b="1" dirty="0"/>
              <a:t> </a:t>
            </a:r>
            <a:r>
              <a:rPr lang="ru-RU" b="1" dirty="0" err="1"/>
              <a:t>құрылысы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algn="just"/>
            <a:r>
              <a:rPr lang="ru-RU" dirty="0"/>
              <a:t>Уотсон мен Крик ДНК-</a:t>
            </a:r>
            <a:r>
              <a:rPr lang="ru-RU" dirty="0" err="1"/>
              <a:t>ның</a:t>
            </a:r>
            <a:r>
              <a:rPr lang="ru-RU" dirty="0"/>
              <a:t> 2 </a:t>
            </a:r>
            <a:r>
              <a:rPr lang="ru-RU" dirty="0" err="1"/>
              <a:t>полинуклеотидтік</a:t>
            </a:r>
            <a:r>
              <a:rPr lang="ru-RU" dirty="0"/>
              <a:t> </a:t>
            </a:r>
            <a:r>
              <a:rPr lang="ru-RU" dirty="0" err="1"/>
              <a:t>тізбектеп</a:t>
            </a:r>
            <a:r>
              <a:rPr lang="ru-RU" dirty="0"/>
              <a:t> </a:t>
            </a:r>
            <a:r>
              <a:rPr lang="ru-RU" dirty="0" err="1"/>
              <a:t>туратынын</a:t>
            </a:r>
            <a:r>
              <a:rPr lang="ru-RU" dirty="0"/>
              <a:t> </a:t>
            </a:r>
            <a:r>
              <a:rPr lang="ru-RU" dirty="0" err="1"/>
              <a:t>көрсетті</a:t>
            </a:r>
            <a:r>
              <a:rPr lang="ru-RU" dirty="0"/>
              <a:t>. </a:t>
            </a:r>
            <a:r>
              <a:rPr lang="ru-RU" dirty="0" err="1"/>
              <a:t>Әрбір</a:t>
            </a:r>
            <a:r>
              <a:rPr lang="ru-RU" dirty="0"/>
              <a:t> </a:t>
            </a:r>
            <a:r>
              <a:rPr lang="ru-RU" dirty="0" err="1"/>
              <a:t>тізбек</a:t>
            </a:r>
            <a:r>
              <a:rPr lang="ru-RU" dirty="0"/>
              <a:t> </a:t>
            </a:r>
            <a:r>
              <a:rPr lang="ru-RU" dirty="0" err="1"/>
              <a:t>оңға</a:t>
            </a:r>
            <a:r>
              <a:rPr lang="ru-RU" dirty="0"/>
              <a:t> </a:t>
            </a:r>
            <a:r>
              <a:rPr lang="ru-RU" dirty="0" err="1"/>
              <a:t>қарай</a:t>
            </a:r>
            <a:r>
              <a:rPr lang="ru-RU" dirty="0"/>
              <a:t> </a:t>
            </a:r>
            <a:r>
              <a:rPr lang="ru-RU" dirty="0" err="1"/>
              <a:t>спиральге</a:t>
            </a:r>
            <a:r>
              <a:rPr lang="ru-RU" dirty="0"/>
              <a:t> </a:t>
            </a:r>
            <a:r>
              <a:rPr lang="ru-RU" dirty="0" err="1"/>
              <a:t>оралған</a:t>
            </a:r>
            <a:r>
              <a:rPr lang="ru-RU" dirty="0"/>
              <a:t>. </a:t>
            </a:r>
            <a:r>
              <a:rPr lang="ru-RU" dirty="0" err="1"/>
              <a:t>Сондықтан</a:t>
            </a:r>
            <a:r>
              <a:rPr lang="ru-RU" dirty="0"/>
              <a:t> </a:t>
            </a:r>
            <a:r>
              <a:rPr lang="ru-RU" dirty="0" err="1"/>
              <a:t>қос</a:t>
            </a:r>
            <a:r>
              <a:rPr lang="ru-RU" dirty="0"/>
              <a:t> спираль </a:t>
            </a:r>
            <a:r>
              <a:rPr lang="ru-RU" dirty="0" err="1"/>
              <a:t>түзеді</a:t>
            </a:r>
            <a:r>
              <a:rPr lang="ru-RU" dirty="0"/>
              <a:t>. </a:t>
            </a:r>
            <a:r>
              <a:rPr lang="ru-RU" dirty="0" err="1"/>
              <a:t>Тізбектер</a:t>
            </a:r>
            <a:r>
              <a:rPr lang="ru-RU" dirty="0"/>
              <a:t> </a:t>
            </a:r>
            <a:r>
              <a:rPr lang="ru-RU" dirty="0" err="1"/>
              <a:t>антипараллельді</a:t>
            </a:r>
            <a:r>
              <a:rPr lang="ru-RU" dirty="0"/>
              <a:t>, </a:t>
            </a:r>
            <a:r>
              <a:rPr lang="ru-RU" dirty="0" err="1"/>
              <a:t>яғни</a:t>
            </a:r>
            <a:r>
              <a:rPr lang="ru-RU" dirty="0"/>
              <a:t> </a:t>
            </a:r>
            <a:r>
              <a:rPr lang="ru-RU" dirty="0" err="1"/>
              <a:t>қарама-қарсы</a:t>
            </a:r>
            <a:r>
              <a:rPr lang="ru-RU" dirty="0"/>
              <a:t> </a:t>
            </a:r>
            <a:r>
              <a:rPr lang="ru-RU" dirty="0" err="1"/>
              <a:t>бағытталган</a:t>
            </a:r>
            <a:r>
              <a:rPr lang="ru-RU" dirty="0"/>
              <a:t>,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тізбектің</a:t>
            </a:r>
            <a:r>
              <a:rPr lang="ru-RU" dirty="0"/>
              <a:t> 3’-үшы </a:t>
            </a:r>
            <a:r>
              <a:rPr lang="ru-RU" dirty="0" err="1"/>
              <a:t>екіншісінін</a:t>
            </a:r>
            <a:r>
              <a:rPr lang="ru-RU" dirty="0"/>
              <a:t> 5’ </a:t>
            </a:r>
            <a:r>
              <a:rPr lang="ru-RU" dirty="0" err="1"/>
              <a:t>үшына</a:t>
            </a:r>
            <a:r>
              <a:rPr lang="ru-RU" dirty="0"/>
              <a:t> </a:t>
            </a:r>
            <a:r>
              <a:rPr lang="ru-RU" dirty="0" err="1"/>
              <a:t>қарама-қарсы</a:t>
            </a:r>
            <a:r>
              <a:rPr lang="ru-RU" dirty="0"/>
              <a:t> </a:t>
            </a:r>
            <a:r>
              <a:rPr lang="ru-RU" dirty="0" err="1"/>
              <a:t>орналасқан</a:t>
            </a:r>
            <a:r>
              <a:rPr lang="ru-RU" dirty="0"/>
              <a:t>. </a:t>
            </a:r>
            <a:r>
              <a:rPr lang="ru-RU" dirty="0" err="1"/>
              <a:t>Әрбір</a:t>
            </a:r>
            <a:r>
              <a:rPr lang="ru-RU" dirty="0"/>
              <a:t> </a:t>
            </a:r>
            <a:r>
              <a:rPr lang="ru-RU" dirty="0" err="1"/>
              <a:t>тізбек</a:t>
            </a:r>
            <a:r>
              <a:rPr lang="ru-RU" dirty="0"/>
              <a:t> </a:t>
            </a:r>
            <a:r>
              <a:rPr lang="ru-RU" dirty="0" err="1"/>
              <a:t>қантты-фосфатін</a:t>
            </a:r>
            <a:r>
              <a:rPr lang="ru-RU" dirty="0"/>
              <a:t> </a:t>
            </a:r>
            <a:r>
              <a:rPr lang="ru-RU" dirty="0" err="1"/>
              <a:t>қанқадан</a:t>
            </a:r>
            <a:r>
              <a:rPr lang="ru-RU" dirty="0"/>
              <a:t> </a:t>
            </a:r>
            <a:r>
              <a:rPr lang="ru-RU" dirty="0" err="1"/>
              <a:t>құралған</a:t>
            </a:r>
            <a:r>
              <a:rPr lang="ru-RU" dirty="0"/>
              <a:t>, ал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бойында</a:t>
            </a:r>
            <a:r>
              <a:rPr lang="ru-RU" dirty="0"/>
              <a:t> </a:t>
            </a:r>
            <a:r>
              <a:rPr lang="ru-RU" dirty="0" err="1"/>
              <a:t>спиралъдің</a:t>
            </a:r>
            <a:r>
              <a:rPr lang="ru-RU" dirty="0"/>
              <a:t> </a:t>
            </a:r>
            <a:r>
              <a:rPr lang="ru-RU" dirty="0" err="1"/>
              <a:t>өсіне</a:t>
            </a:r>
            <a:r>
              <a:rPr lang="ru-RU" dirty="0"/>
              <a:t> перпендикуляр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негіздер</a:t>
            </a:r>
            <a:r>
              <a:rPr lang="ru-RU" dirty="0"/>
              <a:t> </a:t>
            </a:r>
            <a:r>
              <a:rPr lang="ru-RU" dirty="0" err="1"/>
              <a:t>орналасады</a:t>
            </a:r>
            <a:r>
              <a:rPr lang="ru-RU" dirty="0"/>
              <a:t>.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қарама-қарсы</a:t>
            </a:r>
            <a:r>
              <a:rPr lang="ru-RU" dirty="0"/>
              <a:t> </a:t>
            </a:r>
            <a:r>
              <a:rPr lang="ru-RU" dirty="0" err="1"/>
              <a:t>тізбектердің</a:t>
            </a:r>
            <a:r>
              <a:rPr lang="ru-RU" dirty="0"/>
              <a:t> </a:t>
            </a:r>
            <a:r>
              <a:rPr lang="ru-RU" dirty="0" err="1"/>
              <a:t>негіздері</a:t>
            </a:r>
            <a:r>
              <a:rPr lang="ru-RU" dirty="0"/>
              <a:t> </a:t>
            </a:r>
            <a:r>
              <a:rPr lang="ru-RU" dirty="0" err="1"/>
              <a:t>бір-бірімсн</a:t>
            </a:r>
            <a:r>
              <a:rPr lang="ru-RU" dirty="0"/>
              <a:t> </a:t>
            </a:r>
            <a:r>
              <a:rPr lang="ru-RU" dirty="0" err="1"/>
              <a:t>сутектік</a:t>
            </a:r>
            <a:r>
              <a:rPr lang="ru-RU" dirty="0"/>
              <a:t> </a:t>
            </a:r>
            <a:r>
              <a:rPr lang="ru-RU" dirty="0" err="1"/>
              <a:t>байланыстармен</a:t>
            </a:r>
            <a:r>
              <a:rPr lang="ru-RU" dirty="0"/>
              <a:t> </a:t>
            </a:r>
            <a:r>
              <a:rPr lang="ru-RU" dirty="0" err="1"/>
              <a:t>байланысқан</a:t>
            </a:r>
            <a:r>
              <a:rPr lang="ru-RU" dirty="0"/>
              <a:t>. </a:t>
            </a:r>
            <a:r>
              <a:rPr lang="ru-RU" dirty="0" err="1"/>
              <a:t>Қантты-фосфатты</a:t>
            </a:r>
            <a:r>
              <a:rPr lang="ru-RU" dirty="0"/>
              <a:t> </a:t>
            </a:r>
            <a:r>
              <a:rPr lang="ru-RU" dirty="0" err="1"/>
              <a:t>қанқаның</a:t>
            </a:r>
            <a:r>
              <a:rPr lang="ru-RU" dirty="0"/>
              <a:t> ара </a:t>
            </a:r>
            <a:r>
              <a:rPr lang="ru-RU" dirty="0" err="1"/>
              <a:t>кашықтығы</a:t>
            </a:r>
            <a:r>
              <a:rPr lang="ru-RU" dirty="0"/>
              <a:t> </a:t>
            </a:r>
            <a:r>
              <a:rPr lang="ru-RU" dirty="0" err="1"/>
              <a:t>тұрақты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пурин мен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пиримидии</a:t>
            </a:r>
            <a:r>
              <a:rPr lang="ru-RU" dirty="0"/>
              <a:t> </a:t>
            </a:r>
            <a:r>
              <a:rPr lang="ru-RU" dirty="0" err="1"/>
              <a:t>жұбының</a:t>
            </a:r>
            <a:r>
              <a:rPr lang="ru-RU" dirty="0"/>
              <a:t> </a:t>
            </a:r>
            <a:r>
              <a:rPr lang="ru-RU" dirty="0" err="1"/>
              <a:t>алып</a:t>
            </a:r>
            <a:r>
              <a:rPr lang="ru-RU" dirty="0"/>
              <a:t> </a:t>
            </a:r>
            <a:r>
              <a:rPr lang="ru-RU" dirty="0" err="1"/>
              <a:t>жаткаи</a:t>
            </a:r>
            <a:r>
              <a:rPr lang="ru-RU" dirty="0"/>
              <a:t> ара </a:t>
            </a:r>
            <a:r>
              <a:rPr lang="ru-RU" dirty="0" err="1"/>
              <a:t>қашыктығына</a:t>
            </a:r>
            <a:r>
              <a:rPr lang="ru-RU" dirty="0"/>
              <a:t> </a:t>
            </a:r>
            <a:r>
              <a:rPr lang="ru-RU" dirty="0" err="1"/>
              <a:t>тән</a:t>
            </a:r>
            <a:r>
              <a:rPr lang="ru-RU" dirty="0"/>
              <a:t>. Молекула </a:t>
            </a:r>
            <a:r>
              <a:rPr lang="ru-RU" dirty="0" err="1"/>
              <a:t>өсінің</a:t>
            </a:r>
            <a:r>
              <a:rPr lang="ru-RU" dirty="0"/>
              <a:t> </a:t>
            </a:r>
            <a:r>
              <a:rPr lang="ru-RU" dirty="0" err="1"/>
              <a:t>бойында</a:t>
            </a:r>
            <a:r>
              <a:rPr lang="ru-RU" dirty="0"/>
              <a:t> </a:t>
            </a:r>
            <a:r>
              <a:rPr lang="ru-RU" dirty="0" err="1"/>
              <a:t>көршілес</a:t>
            </a:r>
            <a:r>
              <a:rPr lang="ru-RU" dirty="0"/>
              <a:t> </a:t>
            </a:r>
            <a:r>
              <a:rPr lang="ru-RU" dirty="0" err="1"/>
              <a:t>негіздер</a:t>
            </a:r>
            <a:r>
              <a:rPr lang="ru-RU" dirty="0"/>
              <a:t> </a:t>
            </a:r>
            <a:r>
              <a:rPr lang="ru-RU" dirty="0" err="1"/>
              <a:t>жұбы</a:t>
            </a:r>
            <a:r>
              <a:rPr lang="ru-RU" dirty="0"/>
              <a:t> </a:t>
            </a:r>
            <a:r>
              <a:rPr lang="ru-RU" dirty="0" err="1"/>
              <a:t>бір-бірінсн</a:t>
            </a:r>
            <a:r>
              <a:rPr lang="ru-RU" dirty="0"/>
              <a:t> 0,34 </a:t>
            </a:r>
            <a:r>
              <a:rPr lang="ru-RU" dirty="0" err="1"/>
              <a:t>нм</a:t>
            </a:r>
            <a:r>
              <a:rPr lang="ru-RU" dirty="0"/>
              <a:t> </a:t>
            </a:r>
            <a:r>
              <a:rPr lang="ru-RU" dirty="0" err="1"/>
              <a:t>қашықтықта</a:t>
            </a:r>
            <a:r>
              <a:rPr lang="ru-RU" dirty="0"/>
              <a:t> </a:t>
            </a:r>
            <a:r>
              <a:rPr lang="ru-RU" dirty="0" err="1"/>
              <a:t>орналасқан</a:t>
            </a:r>
            <a:r>
              <a:rPr lang="ru-RU" dirty="0"/>
              <a:t>. </a:t>
            </a:r>
            <a:r>
              <a:rPr lang="ru-RU" dirty="0" err="1"/>
              <a:t>Спиралдің</a:t>
            </a:r>
            <a:r>
              <a:rPr lang="ru-RU" dirty="0"/>
              <a:t> </a:t>
            </a:r>
            <a:r>
              <a:rPr lang="ru-RU" dirty="0" err="1"/>
              <a:t>толық</a:t>
            </a:r>
            <a:r>
              <a:rPr lang="ru-RU" dirty="0"/>
              <a:t> </a:t>
            </a:r>
            <a:r>
              <a:rPr lang="ru-RU" dirty="0" err="1"/>
              <a:t>айналымы</a:t>
            </a:r>
            <a:r>
              <a:rPr lang="ru-RU" dirty="0"/>
              <a:t> 3,4 </a:t>
            </a:r>
            <a:r>
              <a:rPr lang="ru-RU" dirty="0" err="1"/>
              <a:t>нм</a:t>
            </a:r>
            <a:r>
              <a:rPr lang="ru-RU" dirty="0"/>
              <a:t>, </a:t>
            </a:r>
            <a:r>
              <a:rPr lang="ru-RU" dirty="0" err="1"/>
              <a:t>яғни</a:t>
            </a:r>
            <a:r>
              <a:rPr lang="ru-RU" dirty="0"/>
              <a:t> 10 </a:t>
            </a:r>
            <a:r>
              <a:rPr lang="ru-RU" dirty="0" err="1"/>
              <a:t>жұп</a:t>
            </a:r>
            <a:r>
              <a:rPr lang="ru-RU" dirty="0"/>
              <a:t> </a:t>
            </a:r>
            <a:r>
              <a:rPr lang="ru-RU" dirty="0" err="1"/>
              <a:t>негіздерге</a:t>
            </a:r>
            <a:r>
              <a:rPr lang="ru-RU" dirty="0"/>
              <a:t> </a:t>
            </a:r>
            <a:r>
              <a:rPr lang="ru-RU" dirty="0" err="1"/>
              <a:t>сәйкес</a:t>
            </a:r>
            <a:r>
              <a:rPr lang="ru-RU" dirty="0"/>
              <a:t> </a:t>
            </a:r>
            <a:r>
              <a:rPr lang="ru-RU" dirty="0" err="1"/>
              <a:t>келеді</a:t>
            </a:r>
            <a:r>
              <a:rPr lang="ru-RU" dirty="0"/>
              <a:t>. </a:t>
            </a:r>
            <a:r>
              <a:rPr lang="ru-RU" dirty="0" err="1"/>
              <a:t>Спиральдің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тізбегі</a:t>
            </a:r>
            <a:r>
              <a:rPr lang="ru-RU" dirty="0"/>
              <a:t> </a:t>
            </a:r>
            <a:r>
              <a:rPr lang="ru-RU" dirty="0" err="1"/>
              <a:t>бір-біріне</a:t>
            </a:r>
            <a:r>
              <a:rPr lang="ru-RU" dirty="0"/>
              <a:t> </a:t>
            </a:r>
            <a:r>
              <a:rPr lang="ru-RU" dirty="0" err="1"/>
              <a:t>комплементарлы</a:t>
            </a:r>
            <a:r>
              <a:rPr lang="ru-RU" dirty="0"/>
              <a:t>. Уотсон мен </a:t>
            </a:r>
            <a:r>
              <a:rPr lang="ru-RU" dirty="0" err="1"/>
              <a:t>Криктің</a:t>
            </a:r>
            <a:r>
              <a:rPr lang="ru-RU" dirty="0"/>
              <a:t> </a:t>
            </a:r>
            <a:r>
              <a:rPr lang="ru-RU" dirty="0" err="1"/>
              <a:t>жасаған</a:t>
            </a:r>
            <a:r>
              <a:rPr lang="ru-RU" dirty="0"/>
              <a:t> </a:t>
            </a:r>
            <a:r>
              <a:rPr lang="ru-RU" dirty="0" err="1"/>
              <a:t>қорытындылары</a:t>
            </a:r>
            <a:r>
              <a:rPr lang="ru-RU" dirty="0"/>
              <a:t> </a:t>
            </a:r>
            <a:r>
              <a:rPr lang="ru-RU" dirty="0" err="1"/>
              <a:t>молекулалық</a:t>
            </a:r>
            <a:r>
              <a:rPr lang="ru-RU" dirty="0"/>
              <a:t> </a:t>
            </a:r>
            <a:r>
              <a:rPr lang="ru-RU" dirty="0" err="1"/>
              <a:t>биологияның</a:t>
            </a:r>
            <a:r>
              <a:rPr lang="ru-RU" dirty="0"/>
              <a:t>, </a:t>
            </a:r>
            <a:r>
              <a:rPr lang="ru-RU" dirty="0" err="1"/>
              <a:t>дамуын</a:t>
            </a:r>
            <a:r>
              <a:rPr lang="ru-RU" dirty="0"/>
              <a:t> </a:t>
            </a:r>
            <a:r>
              <a:rPr lang="ru-RU" dirty="0" err="1"/>
              <a:t>түрткі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 1962 ж Уотсон мен Крик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Уилкинс</a:t>
            </a:r>
            <a:r>
              <a:rPr lang="ru-RU" dirty="0"/>
              <a:t> Нобель </a:t>
            </a:r>
            <a:r>
              <a:rPr lang="ru-RU" dirty="0" err="1"/>
              <a:t>сыйлыған</a:t>
            </a:r>
            <a:r>
              <a:rPr lang="ru-RU" dirty="0"/>
              <a:t> </a:t>
            </a:r>
            <a:r>
              <a:rPr lang="ru-RU" dirty="0" err="1"/>
              <a:t>иеленді</a:t>
            </a:r>
            <a:endParaRPr lang="ru-RU" dirty="0"/>
          </a:p>
        </p:txBody>
      </p:sp>
      <p:pic>
        <p:nvPicPr>
          <p:cNvPr id="3074" name="Picture 2" descr="Пространственная модель ДНК — Студо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1224" y="725804"/>
            <a:ext cx="6069330" cy="565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0023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437" y="196162"/>
            <a:ext cx="10871579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ДНҚ </a:t>
            </a:r>
            <a:r>
              <a:rPr lang="ru-RU" b="1" dirty="0" err="1" smtClean="0">
                <a:latin typeface="Gungsuh" panose="02030600000101010101" pitchFamily="18" charset="-127"/>
                <a:ea typeface="Gungsuh" panose="02030600000101010101" pitchFamily="18" charset="-127"/>
              </a:rPr>
              <a:t>құрылысы</a:t>
            </a:r>
            <a:r>
              <a:rPr lang="ru-RU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 мен </a:t>
            </a:r>
            <a:r>
              <a:rPr lang="ru-RU" b="1" dirty="0" err="1" smtClean="0">
                <a:latin typeface="Gungsuh" panose="02030600000101010101" pitchFamily="18" charset="-127"/>
                <a:ea typeface="Gungsuh" panose="02030600000101010101" pitchFamily="18" charset="-127"/>
              </a:rPr>
              <a:t>құрамын</a:t>
            </a:r>
            <a:r>
              <a:rPr lang="ru-RU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ru-RU" b="1" dirty="0" err="1" smtClean="0">
                <a:latin typeface="Gungsuh" panose="02030600000101010101" pitchFamily="18" charset="-127"/>
                <a:ea typeface="Gungsuh" panose="02030600000101010101" pitchFamily="18" charset="-127"/>
              </a:rPr>
              <a:t>талдау</a:t>
            </a:r>
            <a:endParaRPr lang="ru-RU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861" y="2079224"/>
            <a:ext cx="11526277" cy="315525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Гендер </a:t>
            </a:r>
            <a:r>
              <a:rPr lang="ru-RU" dirty="0" err="1" smtClean="0"/>
              <a:t>хромасомада</a:t>
            </a:r>
            <a:r>
              <a:rPr lang="ru-RU" dirty="0" smtClean="0"/>
              <a:t> </a:t>
            </a:r>
            <a:r>
              <a:rPr lang="ru-RU" dirty="0" err="1" smtClean="0"/>
              <a:t>локализацияланып</a:t>
            </a:r>
            <a:r>
              <a:rPr lang="ru-RU" dirty="0" smtClean="0"/>
              <a:t> </a:t>
            </a:r>
            <a:r>
              <a:rPr lang="ru-RU" dirty="0" err="1" smtClean="0"/>
              <a:t>фенотипте</a:t>
            </a:r>
            <a:r>
              <a:rPr lang="ru-RU" dirty="0" smtClean="0"/>
              <a:t> </a:t>
            </a:r>
            <a:r>
              <a:rPr lang="ru-RU" dirty="0" err="1" smtClean="0"/>
              <a:t>белгілердің</a:t>
            </a:r>
            <a:r>
              <a:rPr lang="ru-RU" dirty="0" smtClean="0"/>
              <a:t>  </a:t>
            </a:r>
            <a:r>
              <a:rPr lang="ru-RU" dirty="0" err="1" smtClean="0"/>
              <a:t>көрінуін</a:t>
            </a:r>
            <a:r>
              <a:rPr lang="ru-RU" dirty="0" smtClean="0"/>
              <a:t> </a:t>
            </a:r>
            <a:r>
              <a:rPr lang="ru-RU" dirty="0" err="1" smtClean="0"/>
              <a:t>анықтайды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 smtClean="0"/>
              <a:t>Гендер </a:t>
            </a:r>
            <a:r>
              <a:rPr lang="ru-RU" dirty="0" err="1" smtClean="0"/>
              <a:t>ұрпақтан</a:t>
            </a:r>
            <a:r>
              <a:rPr lang="ru-RU" dirty="0" smtClean="0"/>
              <a:t> </a:t>
            </a:r>
            <a:r>
              <a:rPr lang="ru-RU" dirty="0" err="1" smtClean="0"/>
              <a:t>ұрпаққа</a:t>
            </a:r>
            <a:r>
              <a:rPr lang="ru-RU" dirty="0" smtClean="0"/>
              <a:t> </a:t>
            </a:r>
            <a:r>
              <a:rPr lang="ru-RU" dirty="0" err="1" smtClean="0"/>
              <a:t>тасымалданатын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 smtClean="0"/>
              <a:t>ұрпақтың</a:t>
            </a:r>
            <a:r>
              <a:rPr lang="ru-RU" dirty="0" smtClean="0"/>
              <a:t> </a:t>
            </a:r>
            <a:r>
              <a:rPr lang="ru-RU" dirty="0" err="1" smtClean="0"/>
              <a:t>белгілерін</a:t>
            </a:r>
            <a:r>
              <a:rPr lang="ru-RU" dirty="0" smtClean="0"/>
              <a:t> </a:t>
            </a:r>
            <a:r>
              <a:rPr lang="ru-RU" dirty="0" err="1" smtClean="0"/>
              <a:t>анықтайтын</a:t>
            </a:r>
            <a:r>
              <a:rPr lang="ru-RU" dirty="0" smtClean="0"/>
              <a:t> </a:t>
            </a:r>
            <a:r>
              <a:rPr lang="ru-RU" dirty="0" err="1" smtClean="0"/>
              <a:t>ақпаратты</a:t>
            </a:r>
            <a:r>
              <a:rPr lang="ru-RU" dirty="0" smtClean="0"/>
              <a:t> </a:t>
            </a:r>
            <a:r>
              <a:rPr lang="ru-RU" dirty="0" err="1" smtClean="0"/>
              <a:t>тасымалдайды</a:t>
            </a:r>
            <a:r>
              <a:rPr lang="ru-RU" dirty="0" smtClean="0"/>
              <a:t> </a:t>
            </a:r>
          </a:p>
          <a:p>
            <a:pPr algn="just"/>
            <a:r>
              <a:rPr lang="ru-RU" dirty="0" err="1" smtClean="0"/>
              <a:t>Генетикалық</a:t>
            </a:r>
            <a:r>
              <a:rPr lang="ru-RU" dirty="0" smtClean="0"/>
              <a:t> </a:t>
            </a:r>
            <a:r>
              <a:rPr lang="ru-RU" dirty="0" err="1" smtClean="0"/>
              <a:t>ақпарат</a:t>
            </a:r>
            <a:r>
              <a:rPr lang="ru-RU" dirty="0" smtClean="0"/>
              <a:t> </a:t>
            </a:r>
            <a:r>
              <a:rPr lang="ru-RU" dirty="0" err="1" smtClean="0"/>
              <a:t>ағзалардың</a:t>
            </a:r>
            <a:r>
              <a:rPr lang="ru-RU" dirty="0" smtClean="0"/>
              <a:t> </a:t>
            </a:r>
            <a:r>
              <a:rPr lang="ru-RU" dirty="0" err="1" smtClean="0"/>
              <a:t>дифференциялану</a:t>
            </a:r>
            <a:r>
              <a:rPr lang="ru-RU" dirty="0" smtClean="0"/>
              <a:t> </a:t>
            </a:r>
            <a:r>
              <a:rPr lang="ru-RU" dirty="0" err="1" smtClean="0"/>
              <a:t>күрделі</a:t>
            </a:r>
            <a:r>
              <a:rPr lang="ru-RU" dirty="0" smtClean="0"/>
              <a:t> </a:t>
            </a:r>
            <a:r>
              <a:rPr lang="ru-RU" dirty="0" err="1" smtClean="0"/>
              <a:t>процессін</a:t>
            </a:r>
            <a:r>
              <a:rPr lang="ru-RU" dirty="0" smtClean="0"/>
              <a:t> </a:t>
            </a:r>
            <a:r>
              <a:rPr lang="ru-RU" dirty="0" err="1" smtClean="0"/>
              <a:t>анықтайды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5975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268" y="0"/>
            <a:ext cx="11316604" cy="1343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1944 ж. </a:t>
            </a:r>
            <a:r>
              <a:rPr lang="ru-RU" sz="2400" dirty="0" err="1"/>
              <a:t>дейін</a:t>
            </a:r>
            <a:r>
              <a:rPr lang="ru-RU" sz="2400" dirty="0"/>
              <a:t> </a:t>
            </a:r>
            <a:r>
              <a:rPr lang="ru-RU" sz="2400" dirty="0" err="1"/>
              <a:t>хромосомалардың</a:t>
            </a:r>
            <a:r>
              <a:rPr lang="ru-RU" sz="2400" dirty="0"/>
              <a:t> </a:t>
            </a:r>
            <a:r>
              <a:rPr lang="ru-RU" sz="2400" dirty="0" err="1"/>
              <a:t>химиялық</a:t>
            </a:r>
            <a:r>
              <a:rPr lang="ru-RU" sz="2400" dirty="0"/>
              <a:t> </a:t>
            </a:r>
            <a:r>
              <a:rPr lang="ru-RU" sz="2400" dirty="0" err="1"/>
              <a:t>құрамы</a:t>
            </a:r>
            <a:r>
              <a:rPr lang="ru-RU" sz="2400" dirty="0"/>
              <a:t> мен </a:t>
            </a:r>
            <a:r>
              <a:rPr lang="ru-RU" sz="2400" dirty="0" err="1"/>
              <a:t>құрылысы</a:t>
            </a:r>
            <a:r>
              <a:rPr lang="ru-RU" sz="2400" dirty="0"/>
              <a:t> </a:t>
            </a:r>
            <a:r>
              <a:rPr lang="ru-RU" sz="2400" dirty="0" err="1"/>
              <a:t>жайлы</a:t>
            </a:r>
            <a:r>
              <a:rPr lang="ru-RU" sz="2400" dirty="0"/>
              <a:t> </a:t>
            </a:r>
            <a:r>
              <a:rPr lang="ru-RU" sz="2400" dirty="0" err="1"/>
              <a:t>ақпарат</a:t>
            </a:r>
            <a:r>
              <a:rPr lang="ru-RU" sz="2400" dirty="0"/>
              <a:t> </a:t>
            </a:r>
            <a:r>
              <a:rPr lang="ru-RU" sz="2400" dirty="0" err="1"/>
              <a:t>өте</a:t>
            </a:r>
            <a:r>
              <a:rPr lang="ru-RU" sz="2400" dirty="0"/>
              <a:t> аз </a:t>
            </a:r>
            <a:r>
              <a:rPr lang="ru-RU" sz="2400" dirty="0" err="1"/>
              <a:t>болды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b="1" dirty="0" smtClean="0"/>
              <a:t>1944 </a:t>
            </a:r>
            <a:r>
              <a:rPr lang="ru-RU" sz="2400" b="1" dirty="0"/>
              <a:t>ж. </a:t>
            </a:r>
            <a:r>
              <a:rPr lang="ru-RU" sz="2400" dirty="0"/>
              <a:t>Нуклеин </a:t>
            </a:r>
            <a:r>
              <a:rPr lang="ru-RU" sz="2400" dirty="0" err="1"/>
              <a:t>қышқылдарының</a:t>
            </a:r>
            <a:r>
              <a:rPr lang="ru-RU" sz="2400" dirty="0"/>
              <a:t> </a:t>
            </a:r>
            <a:r>
              <a:rPr lang="ru-RU" sz="2400" dirty="0" err="1"/>
              <a:t>тұқымқуалаушылықта</a:t>
            </a:r>
            <a:r>
              <a:rPr lang="ru-RU" sz="2400" dirty="0"/>
              <a:t> </a:t>
            </a:r>
            <a:r>
              <a:rPr lang="ru-RU" sz="2400" dirty="0" err="1"/>
              <a:t>рөлін</a:t>
            </a:r>
            <a:r>
              <a:rPr lang="ru-RU" sz="2400" dirty="0"/>
              <a:t> </a:t>
            </a:r>
            <a:r>
              <a:rPr lang="ru-RU" sz="2400" dirty="0" err="1"/>
              <a:t>анықтайтын</a:t>
            </a:r>
            <a:r>
              <a:rPr lang="ru-RU" sz="2400" dirty="0"/>
              <a:t> </a:t>
            </a:r>
            <a:r>
              <a:rPr lang="ru-RU" sz="2400" dirty="0" err="1"/>
              <a:t>алғашқы</a:t>
            </a:r>
            <a:r>
              <a:rPr lang="ru-RU" sz="2400" dirty="0"/>
              <a:t> </a:t>
            </a:r>
            <a:r>
              <a:rPr lang="ru-RU" sz="2400" dirty="0" err="1"/>
              <a:t>эксперименттер</a:t>
            </a:r>
            <a:r>
              <a:rPr lang="ru-RU" sz="2400" dirty="0"/>
              <a:t> </a:t>
            </a:r>
            <a:r>
              <a:rPr lang="ru-RU" sz="2400" dirty="0" err="1"/>
              <a:t>пайда</a:t>
            </a:r>
            <a:r>
              <a:rPr lang="ru-RU" sz="2400" dirty="0"/>
              <a:t> </a:t>
            </a:r>
            <a:r>
              <a:rPr lang="ru-RU" sz="2400" dirty="0" err="1"/>
              <a:t>болды</a:t>
            </a:r>
            <a:r>
              <a:rPr lang="ru-RU" sz="2400" dirty="0"/>
              <a:t>.</a:t>
            </a:r>
          </a:p>
          <a:p>
            <a:pPr marL="0" indent="0" algn="just">
              <a:buNone/>
            </a:pPr>
            <a:r>
              <a:rPr lang="ru-RU" sz="2400" b="1" dirty="0" smtClean="0"/>
              <a:t>1944 </a:t>
            </a:r>
            <a:r>
              <a:rPr lang="en-US" sz="2400" b="1" dirty="0"/>
              <a:t>–</a:t>
            </a:r>
            <a:r>
              <a:rPr lang="ru-RU" sz="2400" b="1" dirty="0"/>
              <a:t> 1953 </a:t>
            </a:r>
            <a:r>
              <a:rPr lang="ru-RU" sz="2400" b="1" dirty="0" smtClean="0"/>
              <a:t>ж. </a:t>
            </a:r>
            <a:r>
              <a:rPr lang="ru-RU" sz="2400" dirty="0" err="1" smtClean="0"/>
              <a:t>Көптеген</a:t>
            </a:r>
            <a:r>
              <a:rPr lang="ru-RU" sz="2400" dirty="0" smtClean="0"/>
              <a:t> </a:t>
            </a:r>
            <a:r>
              <a:rPr lang="ru-RU" sz="2400" dirty="0" err="1" smtClean="0"/>
              <a:t>лабораторияларда</a:t>
            </a:r>
            <a:r>
              <a:rPr lang="ru-RU" sz="2400" dirty="0" smtClean="0"/>
              <a:t> ДНҚ </a:t>
            </a:r>
            <a:r>
              <a:rPr lang="ru-RU" sz="2400" dirty="0" err="1" smtClean="0"/>
              <a:t>ның</a:t>
            </a:r>
            <a:r>
              <a:rPr lang="ru-RU" sz="2400" dirty="0" smtClean="0"/>
              <a:t> </a:t>
            </a:r>
            <a:r>
              <a:rPr lang="ru-RU" sz="2400" dirty="0" err="1" smtClean="0"/>
              <a:t>тіршілік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процестерінің</a:t>
            </a:r>
            <a:r>
              <a:rPr lang="ru-RU" sz="2400" dirty="0" smtClean="0"/>
              <a:t> </a:t>
            </a:r>
            <a:r>
              <a:rPr lang="ru-RU" sz="2400" dirty="0" err="1" smtClean="0"/>
              <a:t>генетикалық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негізі</a:t>
            </a:r>
            <a:r>
              <a:rPr lang="ru-RU" sz="2400" dirty="0" smtClean="0"/>
              <a:t> </a:t>
            </a:r>
            <a:r>
              <a:rPr lang="ru-RU" sz="2400" dirty="0" err="1" smtClean="0"/>
              <a:t>ретіндегі</a:t>
            </a:r>
            <a:r>
              <a:rPr lang="ru-RU" sz="2400" dirty="0" smtClean="0"/>
              <a:t> </a:t>
            </a:r>
            <a:r>
              <a:rPr lang="ru-RU" sz="2400" dirty="0" err="1" smtClean="0"/>
              <a:t>рөлі</a:t>
            </a:r>
            <a:r>
              <a:rPr lang="ru-RU" sz="2400" dirty="0" smtClean="0"/>
              <a:t> </a:t>
            </a:r>
            <a:r>
              <a:rPr lang="ru-RU" sz="2400" dirty="0" err="1" smtClean="0"/>
              <a:t>туралық</a:t>
            </a:r>
            <a:r>
              <a:rPr lang="ru-RU" sz="2400" dirty="0" smtClean="0"/>
              <a:t> </a:t>
            </a:r>
            <a:r>
              <a:rPr lang="ru-RU" sz="2400" dirty="0" err="1" smtClean="0"/>
              <a:t>сұрақтарға</a:t>
            </a:r>
            <a:r>
              <a:rPr lang="ru-RU" sz="2400" dirty="0" smtClean="0"/>
              <a:t> </a:t>
            </a:r>
            <a:r>
              <a:rPr lang="ru-RU" sz="2400" dirty="0" err="1" smtClean="0"/>
              <a:t>жауап</a:t>
            </a:r>
            <a:r>
              <a:rPr lang="ru-RU" sz="2400" dirty="0" smtClean="0"/>
              <a:t> </a:t>
            </a:r>
            <a:r>
              <a:rPr lang="ru-RU" sz="2400" dirty="0" err="1" smtClean="0"/>
              <a:t>беретіннәтижелер</a:t>
            </a:r>
            <a:r>
              <a:rPr lang="ru-RU" sz="2400" dirty="0" smtClean="0"/>
              <a:t> </a:t>
            </a:r>
            <a:r>
              <a:rPr lang="ru-RU" sz="2400" dirty="0" err="1" smtClean="0"/>
              <a:t>алынды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050" name="Picture 2" descr="https://upload.wikimedia.org/wikipedia/commons/thumb/b/b1/A-DNA,_B-DNA_and_Z-DNA.png/290px-A-DNA,_B-DNA_and_Z-DN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7391" y="2180189"/>
            <a:ext cx="7177594" cy="467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1998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err="1">
                <a:latin typeface="Gungsuh" panose="02030600000101010101" pitchFamily="18" charset="-127"/>
                <a:ea typeface="Gungsuh" panose="02030600000101010101" pitchFamily="18" charset="-127"/>
              </a:rPr>
              <a:t>Генетикалық</a:t>
            </a:r>
            <a:r>
              <a:rPr lang="ru-RU" sz="3600" b="1" dirty="0"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ru-RU" sz="3600" b="1" dirty="0" err="1">
                <a:latin typeface="Gungsuh" panose="02030600000101010101" pitchFamily="18" charset="-127"/>
                <a:ea typeface="Gungsuh" panose="02030600000101010101" pitchFamily="18" charset="-127"/>
              </a:rPr>
              <a:t>материалды</a:t>
            </a:r>
            <a:r>
              <a:rPr lang="ru-RU" sz="3600" b="1" dirty="0"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ru-RU" sz="3600" b="1" dirty="0" err="1">
                <a:latin typeface="Gungsuh" panose="02030600000101010101" pitchFamily="18" charset="-127"/>
                <a:ea typeface="Gungsuh" panose="02030600000101010101" pitchFamily="18" charset="-127"/>
              </a:rPr>
              <a:t>алғашқы</a:t>
            </a:r>
            <a:r>
              <a:rPr lang="ru-RU" sz="3600" b="1" dirty="0"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ru-RU" sz="3600" b="1" dirty="0" err="1">
                <a:latin typeface="Gungsuh" panose="02030600000101010101" pitchFamily="18" charset="-127"/>
                <a:ea typeface="Gungsuh" panose="02030600000101010101" pitchFamily="18" charset="-127"/>
              </a:rPr>
              <a:t>зерттеулер</a:t>
            </a:r>
            <a:endParaRPr lang="ru-RU" sz="3600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747" y="2039960"/>
            <a:ext cx="11040505" cy="3793771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1940 </a:t>
            </a:r>
            <a:r>
              <a:rPr lang="ru-RU" sz="3200" dirty="0" err="1"/>
              <a:t>жылдарға</a:t>
            </a:r>
            <a:r>
              <a:rPr lang="ru-RU" sz="3200" dirty="0"/>
              <a:t> </a:t>
            </a:r>
            <a:r>
              <a:rPr lang="ru-RU" sz="3200" dirty="0" err="1"/>
              <a:t>дейін</a:t>
            </a:r>
            <a:r>
              <a:rPr lang="ru-RU" sz="3200" dirty="0"/>
              <a:t> нуклеин </a:t>
            </a:r>
            <a:r>
              <a:rPr lang="ru-RU" sz="3200" dirty="0" err="1"/>
              <a:t>қышқылдары</a:t>
            </a:r>
            <a:r>
              <a:rPr lang="ru-RU" sz="3200" dirty="0"/>
              <a:t> да, </a:t>
            </a:r>
            <a:r>
              <a:rPr lang="ru-RU" sz="3200" dirty="0" err="1"/>
              <a:t>ақуыздар</a:t>
            </a:r>
            <a:r>
              <a:rPr lang="ru-RU" sz="3200" dirty="0"/>
              <a:t> да </a:t>
            </a:r>
            <a:r>
              <a:rPr lang="ru-RU" sz="3200" dirty="0" err="1"/>
              <a:t>жасушалардағы</a:t>
            </a:r>
            <a:r>
              <a:rPr lang="ru-RU" sz="3200" dirty="0"/>
              <a:t> </a:t>
            </a:r>
            <a:r>
              <a:rPr lang="ru-RU" sz="3200" dirty="0" err="1"/>
              <a:t>генетикалық</a:t>
            </a:r>
            <a:r>
              <a:rPr lang="ru-RU" sz="3200" dirty="0"/>
              <a:t> материал бола </a:t>
            </a:r>
            <a:r>
              <a:rPr lang="ru-RU" sz="3200" dirty="0" err="1"/>
              <a:t>алады</a:t>
            </a:r>
            <a:r>
              <a:rPr lang="ru-RU" sz="3200" dirty="0"/>
              <a:t> </a:t>
            </a:r>
            <a:r>
              <a:rPr lang="ru-RU" sz="3200" dirty="0" err="1"/>
              <a:t>деп</a:t>
            </a:r>
            <a:r>
              <a:rPr lang="ru-RU" sz="3200" dirty="0"/>
              <a:t> </a:t>
            </a:r>
            <a:r>
              <a:rPr lang="ru-RU" sz="3200" dirty="0" err="1"/>
              <a:t>сенген</a:t>
            </a:r>
            <a:r>
              <a:rPr lang="ru-RU" sz="3200" dirty="0" smtClean="0"/>
              <a:t>.</a:t>
            </a:r>
          </a:p>
          <a:p>
            <a:r>
              <a:rPr lang="ru-RU" sz="3200" dirty="0"/>
              <a:t>ДНҚ </a:t>
            </a:r>
            <a:r>
              <a:rPr lang="ru-RU" sz="3200" dirty="0" err="1"/>
              <a:t>молекулаларында</a:t>
            </a:r>
            <a:r>
              <a:rPr lang="ru-RU" sz="3200" dirty="0"/>
              <a:t> </a:t>
            </a:r>
            <a:r>
              <a:rPr lang="ru-RU" sz="3200" dirty="0" err="1"/>
              <a:t>генетикалық</a:t>
            </a:r>
            <a:r>
              <a:rPr lang="ru-RU" sz="3200" dirty="0"/>
              <a:t> </a:t>
            </a:r>
            <a:r>
              <a:rPr lang="ru-RU" sz="3200" dirty="0" err="1"/>
              <a:t>ақпаратты</a:t>
            </a:r>
            <a:r>
              <a:rPr lang="ru-RU" sz="3200" dirty="0"/>
              <a:t> </a:t>
            </a:r>
            <a:r>
              <a:rPr lang="ru-RU" sz="3200" dirty="0" err="1"/>
              <a:t>сақтау</a:t>
            </a:r>
            <a:r>
              <a:rPr lang="ru-RU" sz="3200" dirty="0"/>
              <a:t> </a:t>
            </a:r>
            <a:r>
              <a:rPr lang="ru-RU" sz="3200" dirty="0" err="1"/>
              <a:t>үшін</a:t>
            </a:r>
            <a:r>
              <a:rPr lang="ru-RU" sz="3200" dirty="0"/>
              <a:t> </a:t>
            </a:r>
            <a:r>
              <a:rPr lang="ru-RU" sz="3200" dirty="0" err="1"/>
              <a:t>жеткілікті</a:t>
            </a:r>
            <a:r>
              <a:rPr lang="ru-RU" sz="3200" dirty="0"/>
              <a:t> </a:t>
            </a:r>
            <a:r>
              <a:rPr lang="ru-RU" sz="3200" dirty="0" err="1"/>
              <a:t>химиялық</a:t>
            </a:r>
            <a:r>
              <a:rPr lang="ru-RU" sz="3200" dirty="0"/>
              <a:t> </a:t>
            </a:r>
            <a:r>
              <a:rPr lang="ru-RU" sz="3200" dirty="0" err="1"/>
              <a:t>әртүрлілік</a:t>
            </a:r>
            <a:r>
              <a:rPr lang="ru-RU" sz="3200" dirty="0"/>
              <a:t> </a:t>
            </a:r>
            <a:r>
              <a:rPr lang="ru-RU" sz="3200" dirty="0" err="1"/>
              <a:t>жоқ</a:t>
            </a:r>
            <a:r>
              <a:rPr lang="ru-RU" sz="3200" dirty="0"/>
              <a:t> </a:t>
            </a:r>
            <a:r>
              <a:rPr lang="ru-RU" sz="3200" dirty="0" err="1"/>
              <a:t>деп</a:t>
            </a:r>
            <a:r>
              <a:rPr lang="ru-RU" sz="3200" dirty="0"/>
              <a:t> </a:t>
            </a:r>
            <a:r>
              <a:rPr lang="ru-RU" sz="3200" dirty="0" err="1"/>
              <a:t>есептелді</a:t>
            </a:r>
            <a:r>
              <a:rPr lang="ru-RU" sz="3200" dirty="0" smtClean="0"/>
              <a:t>.</a:t>
            </a:r>
            <a:endParaRPr lang="ru-RU" sz="3200" dirty="0"/>
          </a:p>
          <a:p>
            <a:r>
              <a:rPr lang="ru-RU" sz="3200" dirty="0" err="1"/>
              <a:t>Ақуыз</a:t>
            </a:r>
            <a:r>
              <a:rPr lang="ru-RU" sz="3200" dirty="0"/>
              <a:t> - </a:t>
            </a:r>
            <a:r>
              <a:rPr lang="ru-RU" sz="3200" dirty="0" err="1"/>
              <a:t>бұл</a:t>
            </a:r>
            <a:r>
              <a:rPr lang="ru-RU" sz="3200" dirty="0"/>
              <a:t> </a:t>
            </a:r>
            <a:r>
              <a:rPr lang="ru-RU" sz="3200" dirty="0" err="1"/>
              <a:t>генетикалық</a:t>
            </a:r>
            <a:r>
              <a:rPr lang="ru-RU" sz="3200" dirty="0"/>
              <a:t> материал </a:t>
            </a:r>
            <a:r>
              <a:rPr lang="ru-RU" sz="3200" dirty="0" err="1"/>
              <a:t>ретінде</a:t>
            </a:r>
            <a:r>
              <a:rPr lang="ru-RU" sz="3200" dirty="0"/>
              <a:t> </a:t>
            </a:r>
            <a:r>
              <a:rPr lang="ru-RU" sz="3200" dirty="0" err="1"/>
              <a:t>қызмет</a:t>
            </a:r>
            <a:r>
              <a:rPr lang="ru-RU" sz="3200" dirty="0"/>
              <a:t> </a:t>
            </a:r>
            <a:r>
              <a:rPr lang="ru-RU" sz="3200" dirty="0" err="1" smtClean="0"/>
              <a:t>етуге</a:t>
            </a:r>
            <a:r>
              <a:rPr lang="ru-RU" sz="3200" dirty="0" smtClean="0"/>
              <a:t> </a:t>
            </a:r>
            <a:r>
              <a:rPr lang="ru-RU" sz="3200" dirty="0" err="1" smtClean="0"/>
              <a:t>лайық</a:t>
            </a:r>
            <a:r>
              <a:rPr lang="ru-RU" sz="3200" dirty="0" smtClean="0"/>
              <a:t> </a:t>
            </a:r>
            <a:r>
              <a:rPr lang="ru-RU" sz="3200" dirty="0" err="1" smtClean="0"/>
              <a:t>молекулалары</a:t>
            </a:r>
            <a:r>
              <a:rPr lang="ru-RU" sz="3200" dirty="0" smtClean="0"/>
              <a:t> </a:t>
            </a:r>
            <a:r>
              <a:rPr lang="ru-RU" sz="3200" dirty="0" err="1" smtClean="0"/>
              <a:t>құрылымы</a:t>
            </a:r>
            <a:r>
              <a:rPr lang="ru-RU" sz="3200" dirty="0" smtClean="0"/>
              <a:t> </a:t>
            </a:r>
            <a:r>
              <a:rPr lang="ru-RU" sz="3200" dirty="0" err="1"/>
              <a:t>жағынан</a:t>
            </a:r>
            <a:r>
              <a:rPr lang="ru-RU" sz="3200" dirty="0"/>
              <a:t> </a:t>
            </a:r>
            <a:r>
              <a:rPr lang="ru-RU" sz="3200" dirty="0" err="1"/>
              <a:t>алуан</a:t>
            </a:r>
            <a:r>
              <a:rPr lang="ru-RU" sz="3200" dirty="0"/>
              <a:t> </a:t>
            </a:r>
            <a:r>
              <a:rPr lang="ru-RU" sz="3200" dirty="0" err="1"/>
              <a:t>түрлі</a:t>
            </a:r>
            <a:r>
              <a:rPr lang="ru-RU" sz="3200" dirty="0"/>
              <a:t> </a:t>
            </a:r>
            <a:r>
              <a:rPr lang="ru-RU" sz="3200" dirty="0" smtClean="0"/>
              <a:t> </a:t>
            </a:r>
            <a:r>
              <a:rPr lang="ru-RU" sz="3200" dirty="0" err="1" smtClean="0"/>
              <a:t>болып</a:t>
            </a:r>
            <a:r>
              <a:rPr lang="ru-RU" sz="3200" dirty="0" smtClean="0"/>
              <a:t> </a:t>
            </a:r>
            <a:r>
              <a:rPr lang="ru-RU" sz="3200" dirty="0" err="1" smtClean="0"/>
              <a:t>келетін</a:t>
            </a:r>
            <a:r>
              <a:rPr lang="ru-RU" sz="3200" dirty="0" smtClean="0"/>
              <a:t> </a:t>
            </a:r>
            <a:r>
              <a:rPr lang="ru-RU" sz="3200" dirty="0" err="1" smtClean="0"/>
              <a:t>жалғыз</a:t>
            </a:r>
            <a:r>
              <a:rPr lang="ru-RU" sz="3200" dirty="0" smtClean="0"/>
              <a:t> </a:t>
            </a:r>
            <a:r>
              <a:rPr lang="ru-RU" sz="3200" dirty="0" err="1" smtClean="0"/>
              <a:t>зат</a:t>
            </a:r>
            <a:r>
              <a:rPr lang="ru-RU" sz="3200" dirty="0" smtClean="0"/>
              <a:t> </a:t>
            </a:r>
            <a:r>
              <a:rPr lang="ru-RU" sz="3200" dirty="0" err="1" smtClean="0"/>
              <a:t>деп</a:t>
            </a:r>
            <a:r>
              <a:rPr lang="ru-RU" sz="3200" dirty="0" smtClean="0"/>
              <a:t> </a:t>
            </a:r>
            <a:r>
              <a:rPr lang="ru-RU" sz="3200" dirty="0" err="1" smtClean="0"/>
              <a:t>еспетелген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973885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659" y="74645"/>
            <a:ext cx="7657393" cy="670871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/>
              <a:t>1868</a:t>
            </a:r>
            <a:r>
              <a:rPr lang="ru-RU" dirty="0"/>
              <a:t>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алғаш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ДНҚ-</a:t>
            </a:r>
            <a:r>
              <a:rPr lang="ru-RU" dirty="0" err="1"/>
              <a:t>ны</a:t>
            </a:r>
            <a:r>
              <a:rPr lang="ru-RU" dirty="0"/>
              <a:t> швед </a:t>
            </a:r>
            <a:r>
              <a:rPr lang="ru-RU" dirty="0" err="1"/>
              <a:t>химигі</a:t>
            </a:r>
            <a:r>
              <a:rPr lang="ru-RU" dirty="0"/>
              <a:t> </a:t>
            </a:r>
            <a:r>
              <a:rPr lang="ru-RU" b="1" dirty="0"/>
              <a:t>Фридрих </a:t>
            </a:r>
            <a:r>
              <a:rPr lang="ru-RU" b="1" dirty="0" err="1"/>
              <a:t>Мишер</a:t>
            </a:r>
            <a:r>
              <a:rPr lang="ru-RU" b="1" dirty="0"/>
              <a:t> </a:t>
            </a:r>
            <a:r>
              <a:rPr lang="ru-RU" dirty="0" err="1"/>
              <a:t>зерттеді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Жасуша</a:t>
            </a:r>
            <a:r>
              <a:rPr lang="ru-RU" dirty="0"/>
              <a:t> </a:t>
            </a:r>
            <a:r>
              <a:rPr lang="ru-RU" dirty="0" err="1"/>
              <a:t>ядроларының</a:t>
            </a:r>
            <a:r>
              <a:rPr lang="ru-RU" dirty="0"/>
              <a:t> </a:t>
            </a:r>
            <a:r>
              <a:rPr lang="ru-RU" dirty="0" err="1"/>
              <a:t>суспензиясынан</a:t>
            </a:r>
            <a:r>
              <a:rPr lang="ru-RU" dirty="0"/>
              <a:t> </a:t>
            </a:r>
            <a:r>
              <a:rPr lang="ru-RU" dirty="0" err="1" smtClean="0"/>
              <a:t>құрамында</a:t>
            </a:r>
            <a:r>
              <a:rPr lang="ru-RU" dirty="0" smtClean="0"/>
              <a:t> </a:t>
            </a:r>
            <a:r>
              <a:rPr lang="ru-RU" dirty="0"/>
              <a:t>фосфор </a:t>
            </a:r>
            <a:r>
              <a:rPr lang="ru-RU" dirty="0" smtClean="0"/>
              <a:t>бар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протеолитикалық</a:t>
            </a:r>
            <a:r>
              <a:rPr lang="ru-RU" dirty="0"/>
              <a:t> </a:t>
            </a:r>
            <a:r>
              <a:rPr lang="ru-RU" dirty="0" err="1"/>
              <a:t>ферменттер</a:t>
            </a:r>
            <a:r>
              <a:rPr lang="ru-RU" dirty="0"/>
              <a:t> </a:t>
            </a:r>
            <a:r>
              <a:rPr lang="ru-RU" dirty="0" err="1"/>
              <a:t>әсерінен</a:t>
            </a:r>
            <a:r>
              <a:rPr lang="ru-RU" dirty="0"/>
              <a:t> </a:t>
            </a:r>
            <a:r>
              <a:rPr lang="ru-RU" dirty="0" err="1" smtClean="0"/>
              <a:t>ыдырамайтын</a:t>
            </a:r>
            <a:r>
              <a:rPr lang="ru-RU" dirty="0" smtClean="0"/>
              <a:t> </a:t>
            </a:r>
            <a:r>
              <a:rPr lang="ru-RU" dirty="0" err="1" smtClean="0"/>
              <a:t>зат</a:t>
            </a:r>
            <a:r>
              <a:rPr lang="ru-RU" dirty="0" smtClean="0"/>
              <a:t> </a:t>
            </a:r>
            <a:r>
              <a:rPr lang="ru-RU" dirty="0" err="1" smtClean="0"/>
              <a:t>бөліп</a:t>
            </a:r>
            <a:r>
              <a:rPr lang="ru-RU" dirty="0" smtClean="0"/>
              <a:t> </a:t>
            </a:r>
            <a:r>
              <a:rPr lang="ru-RU" dirty="0" err="1" smtClean="0"/>
              <a:t>алды</a:t>
            </a:r>
            <a:r>
              <a:rPr lang="ru-RU" dirty="0" smtClean="0"/>
              <a:t>.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сондай-ақ</a:t>
            </a:r>
            <a:r>
              <a:rPr lang="ru-RU" dirty="0"/>
              <a:t> </a:t>
            </a:r>
            <a:r>
              <a:rPr lang="ru-RU" dirty="0" err="1"/>
              <a:t>айқын</a:t>
            </a:r>
            <a:r>
              <a:rPr lang="ru-RU" dirty="0"/>
              <a:t> </a:t>
            </a:r>
            <a:r>
              <a:rPr lang="ru-RU" dirty="0" err="1"/>
              <a:t>қышқылдық</a:t>
            </a:r>
            <a:r>
              <a:rPr lang="ru-RU" dirty="0"/>
              <a:t> </a:t>
            </a:r>
            <a:r>
              <a:rPr lang="ru-RU" dirty="0" err="1"/>
              <a:t>қасиеттерге</a:t>
            </a:r>
            <a:r>
              <a:rPr lang="ru-RU" dirty="0"/>
              <a:t> </a:t>
            </a:r>
            <a:r>
              <a:rPr lang="ru-RU" dirty="0" err="1"/>
              <a:t>ие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 Оны </a:t>
            </a:r>
            <a:r>
              <a:rPr lang="ru-RU" dirty="0" err="1"/>
              <a:t>алғаш</a:t>
            </a:r>
            <a:r>
              <a:rPr lang="ru-RU" dirty="0"/>
              <a:t> </a:t>
            </a:r>
            <a:r>
              <a:rPr lang="ru-RU" dirty="0" err="1"/>
              <a:t>рет</a:t>
            </a:r>
            <a:r>
              <a:rPr lang="ru-RU" dirty="0"/>
              <a:t> </a:t>
            </a:r>
            <a:r>
              <a:rPr lang="ru-RU" dirty="0" err="1"/>
              <a:t>ядродан</a:t>
            </a:r>
            <a:r>
              <a:rPr lang="ru-RU" dirty="0"/>
              <a:t> </a:t>
            </a:r>
            <a:r>
              <a:rPr lang="ru-RU" dirty="0" err="1"/>
              <a:t>тапқандықтан</a:t>
            </a:r>
            <a:r>
              <a:rPr lang="ru-RU" dirty="0"/>
              <a:t> (</a:t>
            </a:r>
            <a:r>
              <a:rPr lang="ru-RU" dirty="0" err="1"/>
              <a:t>латынша</a:t>
            </a:r>
            <a:r>
              <a:rPr lang="ru-RU" dirty="0"/>
              <a:t> “нуклеус” — ядро) </a:t>
            </a:r>
            <a:r>
              <a:rPr lang="ru-RU" b="1" dirty="0" smtClean="0"/>
              <a:t>«</a:t>
            </a:r>
            <a:r>
              <a:rPr lang="ru-RU" b="1" dirty="0"/>
              <a:t>нуклеин»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аталды</a:t>
            </a:r>
            <a:r>
              <a:rPr lang="ru-RU" dirty="0"/>
              <a:t>. </a:t>
            </a:r>
            <a:r>
              <a:rPr lang="ru-RU" dirty="0" err="1"/>
              <a:t>Қосылысқа</a:t>
            </a:r>
            <a:r>
              <a:rPr lang="ru-RU" dirty="0"/>
              <a:t> брутто </a:t>
            </a:r>
            <a:r>
              <a:rPr lang="en-US" dirty="0"/>
              <a:t>C29H49N9O22P3 </a:t>
            </a:r>
            <a:r>
              <a:rPr lang="ru-RU" dirty="0" err="1"/>
              <a:t>формуласы</a:t>
            </a:r>
            <a:r>
              <a:rPr lang="ru-RU" dirty="0"/>
              <a:t> </a:t>
            </a:r>
            <a:r>
              <a:rPr lang="ru-RU" dirty="0" err="1" smtClean="0"/>
              <a:t>тағайындалды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1</a:t>
            </a:r>
            <a:r>
              <a:rPr lang="ru-RU" b="1" dirty="0"/>
              <a:t>889</a:t>
            </a:r>
            <a:r>
              <a:rPr lang="ru-RU" dirty="0"/>
              <a:t> </a:t>
            </a:r>
            <a:r>
              <a:rPr lang="ru-RU" b="1" dirty="0" smtClean="0"/>
              <a:t>ж</a:t>
            </a:r>
            <a:r>
              <a:rPr lang="ru-RU" dirty="0" smtClean="0"/>
              <a:t> </a:t>
            </a:r>
            <a:r>
              <a:rPr lang="ru-RU" dirty="0"/>
              <a:t>Ричард Альтман </a:t>
            </a:r>
            <a:r>
              <a:rPr lang="ru-RU" b="1" dirty="0"/>
              <a:t>«нуклеин </a:t>
            </a:r>
            <a:r>
              <a:rPr lang="ru-RU" b="1" dirty="0" err="1"/>
              <a:t>қышқылы</a:t>
            </a:r>
            <a:r>
              <a:rPr lang="ru-RU" b="1" dirty="0"/>
              <a:t>» </a:t>
            </a:r>
            <a:r>
              <a:rPr lang="ru-RU" dirty="0" err="1"/>
              <a:t>терминін</a:t>
            </a:r>
            <a:r>
              <a:rPr lang="ru-RU" dirty="0"/>
              <a:t> </a:t>
            </a:r>
            <a:r>
              <a:rPr lang="ru-RU" dirty="0" err="1"/>
              <a:t>енгізді</a:t>
            </a:r>
            <a:r>
              <a:rPr lang="ru-RU" dirty="0"/>
              <a:t>,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 </a:t>
            </a:r>
            <a:r>
              <a:rPr lang="ru-RU" dirty="0" err="1"/>
              <a:t>құрамында</a:t>
            </a:r>
            <a:r>
              <a:rPr lang="ru-RU" dirty="0"/>
              <a:t> </a:t>
            </a:r>
            <a:r>
              <a:rPr lang="ru-RU" dirty="0" err="1"/>
              <a:t>ақуыз</a:t>
            </a:r>
            <a:r>
              <a:rPr lang="ru-RU" dirty="0"/>
              <a:t> </a:t>
            </a:r>
            <a:r>
              <a:rPr lang="ru-RU" dirty="0" err="1"/>
              <a:t>ластаушылары</a:t>
            </a:r>
            <a:r>
              <a:rPr lang="ru-RU" dirty="0"/>
              <a:t> </a:t>
            </a:r>
            <a:r>
              <a:rPr lang="ru-RU" dirty="0" err="1"/>
              <a:t>жоқ</a:t>
            </a:r>
            <a:r>
              <a:rPr lang="ru-RU" dirty="0"/>
              <a:t> нуклеин </a:t>
            </a:r>
            <a:r>
              <a:rPr lang="ru-RU" dirty="0" err="1"/>
              <a:t>қышқылдарын</a:t>
            </a:r>
            <a:r>
              <a:rPr lang="ru-RU" dirty="0"/>
              <a:t> </a:t>
            </a:r>
            <a:r>
              <a:rPr lang="ru-RU" dirty="0" err="1" smtClean="0"/>
              <a:t>бөліп</a:t>
            </a:r>
            <a:r>
              <a:rPr lang="ru-RU" dirty="0" smtClean="0"/>
              <a:t> </a:t>
            </a:r>
            <a:r>
              <a:rPr lang="ru-RU" dirty="0" err="1" smtClean="0"/>
              <a:t>алудың</a:t>
            </a:r>
            <a:r>
              <a:rPr lang="ru-RU" dirty="0" smtClean="0"/>
              <a:t> </a:t>
            </a:r>
            <a:r>
              <a:rPr lang="ru-RU" dirty="0" err="1"/>
              <a:t>ыңғайлы</a:t>
            </a:r>
            <a:r>
              <a:rPr lang="ru-RU" dirty="0"/>
              <a:t> </a:t>
            </a:r>
            <a:r>
              <a:rPr lang="ru-RU" dirty="0" err="1"/>
              <a:t>әдісін</a:t>
            </a:r>
            <a:r>
              <a:rPr lang="ru-RU" dirty="0"/>
              <a:t> </a:t>
            </a:r>
            <a:r>
              <a:rPr lang="ru-RU" dirty="0" err="1" smtClean="0"/>
              <a:t>құрастырды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 err="1"/>
              <a:t>Фебус</a:t>
            </a:r>
            <a:r>
              <a:rPr lang="ru-RU" dirty="0"/>
              <a:t> А. Ливен </a:t>
            </a:r>
            <a:r>
              <a:rPr lang="ru-RU" dirty="0" err="1" smtClean="0"/>
              <a:t>және</a:t>
            </a:r>
            <a:r>
              <a:rPr lang="ru-RU" dirty="0" smtClean="0"/>
              <a:t> Жакоб нуклеин </a:t>
            </a:r>
            <a:r>
              <a:rPr lang="ru-RU" dirty="0" err="1"/>
              <a:t>қышқылдарының</a:t>
            </a:r>
            <a:r>
              <a:rPr lang="ru-RU" dirty="0"/>
              <a:t> </a:t>
            </a:r>
            <a:r>
              <a:rPr lang="ru-RU" dirty="0" err="1"/>
              <a:t>сілтілі</a:t>
            </a:r>
            <a:r>
              <a:rPr lang="ru-RU" dirty="0"/>
              <a:t> гидролиз </a:t>
            </a:r>
            <a:r>
              <a:rPr lang="ru-RU" dirty="0" err="1"/>
              <a:t>өнімін</a:t>
            </a:r>
            <a:r>
              <a:rPr lang="ru-RU" dirty="0"/>
              <a:t> </a:t>
            </a:r>
            <a:r>
              <a:rPr lang="ru-RU" dirty="0" err="1"/>
              <a:t>зерттей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r>
              <a:rPr lang="ru-RU" dirty="0"/>
              <a:t>,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компоненттерін</a:t>
            </a:r>
            <a:r>
              <a:rPr lang="ru-RU" dirty="0"/>
              <a:t> - </a:t>
            </a:r>
            <a:r>
              <a:rPr lang="ru-RU" dirty="0" err="1"/>
              <a:t>нуклеотидтер</a:t>
            </a:r>
            <a:r>
              <a:rPr lang="ru-RU" dirty="0"/>
              <a:t> мен </a:t>
            </a:r>
            <a:r>
              <a:rPr lang="ru-RU" dirty="0" err="1"/>
              <a:t>нуклеозидтерді</a:t>
            </a:r>
            <a:r>
              <a:rPr lang="ru-RU" dirty="0"/>
              <a:t> </a:t>
            </a:r>
            <a:r>
              <a:rPr lang="ru-RU" dirty="0" err="1"/>
              <a:t>анықтады</a:t>
            </a:r>
            <a:r>
              <a:rPr lang="ru-RU" dirty="0"/>
              <a:t>,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химиялық</a:t>
            </a:r>
            <a:r>
              <a:rPr lang="ru-RU" dirty="0"/>
              <a:t> </a:t>
            </a:r>
            <a:r>
              <a:rPr lang="ru-RU" dirty="0" err="1"/>
              <a:t>қасиеттерін</a:t>
            </a:r>
            <a:r>
              <a:rPr lang="ru-RU" dirty="0"/>
              <a:t> </a:t>
            </a:r>
            <a:r>
              <a:rPr lang="ru-RU" dirty="0" err="1"/>
              <a:t>дұрыс</a:t>
            </a:r>
            <a:r>
              <a:rPr lang="ru-RU" dirty="0"/>
              <a:t> </a:t>
            </a:r>
            <a:r>
              <a:rPr lang="ru-RU" dirty="0" err="1"/>
              <a:t>сипаттайтын</a:t>
            </a:r>
            <a:r>
              <a:rPr lang="ru-RU" dirty="0"/>
              <a:t> </a:t>
            </a:r>
            <a:r>
              <a:rPr lang="ru-RU" dirty="0" err="1"/>
              <a:t>құрылымдық</a:t>
            </a:r>
            <a:r>
              <a:rPr lang="ru-RU" dirty="0"/>
              <a:t> </a:t>
            </a:r>
            <a:r>
              <a:rPr lang="ru-RU" dirty="0" err="1"/>
              <a:t>формулаларын</a:t>
            </a:r>
            <a:r>
              <a:rPr lang="ru-RU" dirty="0"/>
              <a:t> </a:t>
            </a:r>
            <a:r>
              <a:rPr lang="ru-RU" dirty="0" err="1" smtClean="0"/>
              <a:t>ұсынды</a:t>
            </a:r>
            <a:endParaRPr lang="ru-RU" dirty="0" smtClean="0"/>
          </a:p>
          <a:p>
            <a:pPr algn="just"/>
            <a:r>
              <a:rPr lang="ru-RU" dirty="0"/>
              <a:t>1921 </a:t>
            </a:r>
            <a:r>
              <a:rPr lang="ru-RU" dirty="0" err="1"/>
              <a:t>жылы</a:t>
            </a:r>
            <a:r>
              <a:rPr lang="ru-RU" dirty="0"/>
              <a:t> Левин «ДНҚ-</a:t>
            </a:r>
            <a:r>
              <a:rPr lang="ru-RU" dirty="0" err="1"/>
              <a:t>ның</a:t>
            </a:r>
            <a:r>
              <a:rPr lang="ru-RU" dirty="0"/>
              <a:t> </a:t>
            </a:r>
            <a:r>
              <a:rPr lang="ru-RU" dirty="0" err="1"/>
              <a:t>тетрануклеотидтік</a:t>
            </a:r>
            <a:r>
              <a:rPr lang="ru-RU" dirty="0"/>
              <a:t> </a:t>
            </a:r>
            <a:r>
              <a:rPr lang="ru-RU" dirty="0" err="1"/>
              <a:t>құрылымы</a:t>
            </a:r>
            <a:r>
              <a:rPr lang="ru-RU" dirty="0"/>
              <a:t>»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гипотезаны</a:t>
            </a:r>
            <a:r>
              <a:rPr lang="ru-RU" dirty="0"/>
              <a:t> </a:t>
            </a:r>
            <a:r>
              <a:rPr lang="ru-RU" dirty="0" err="1"/>
              <a:t>алға</a:t>
            </a:r>
            <a:r>
              <a:rPr lang="ru-RU" dirty="0"/>
              <a:t> </a:t>
            </a:r>
            <a:r>
              <a:rPr lang="ru-RU" dirty="0" err="1" smtClean="0"/>
              <a:t>тартты</a:t>
            </a:r>
            <a:r>
              <a:rPr lang="ru-RU" dirty="0" smtClean="0"/>
              <a:t>, </a:t>
            </a:r>
            <a:r>
              <a:rPr lang="ru-RU" dirty="0" err="1" smtClean="0"/>
              <a:t>ол</a:t>
            </a:r>
            <a:r>
              <a:rPr lang="ru-RU" dirty="0" smtClean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қате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 smtClean="0"/>
              <a:t>шықты</a:t>
            </a:r>
            <a:r>
              <a:rPr lang="ru-RU" dirty="0" smtClean="0"/>
              <a:t>. ДНҚ </a:t>
            </a:r>
            <a:r>
              <a:rPr lang="ru-RU" dirty="0" err="1"/>
              <a:t>құрылымының</a:t>
            </a:r>
            <a:r>
              <a:rPr lang="ru-RU" dirty="0"/>
              <a:t> </a:t>
            </a:r>
            <a:r>
              <a:rPr lang="ru-RU" dirty="0" err="1"/>
              <a:t>тетрануклеотидтік</a:t>
            </a:r>
            <a:r>
              <a:rPr lang="ru-RU" dirty="0"/>
              <a:t> </a:t>
            </a:r>
            <a:r>
              <a:rPr lang="ru-RU" dirty="0" err="1" smtClean="0"/>
              <a:t>гипотезасы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- </a:t>
            </a:r>
            <a:r>
              <a:rPr lang="ru-RU" dirty="0" err="1" smtClean="0"/>
              <a:t>төрт</a:t>
            </a:r>
            <a:r>
              <a:rPr lang="ru-RU" dirty="0" smtClean="0"/>
              <a:t> </a:t>
            </a:r>
            <a:r>
              <a:rPr lang="ru-RU" dirty="0" err="1"/>
              <a:t>нуклеотидтің</a:t>
            </a:r>
            <a:r>
              <a:rPr lang="ru-RU" dirty="0"/>
              <a:t> </a:t>
            </a:r>
            <a:r>
              <a:rPr lang="ru-RU" dirty="0" err="1"/>
              <a:t>бірдей</a:t>
            </a:r>
            <a:r>
              <a:rPr lang="ru-RU" dirty="0"/>
              <a:t> </a:t>
            </a:r>
            <a:r>
              <a:rPr lang="ru-RU" dirty="0" err="1"/>
              <a:t>топтары</a:t>
            </a:r>
            <a:r>
              <a:rPr lang="ru-RU" dirty="0"/>
              <a:t> ДНҚ </a:t>
            </a:r>
            <a:r>
              <a:rPr lang="ru-RU" dirty="0" err="1"/>
              <a:t>молекуласының</a:t>
            </a:r>
            <a:r>
              <a:rPr lang="ru-RU" dirty="0"/>
              <a:t> </a:t>
            </a:r>
            <a:r>
              <a:rPr lang="ru-RU" dirty="0" err="1"/>
              <a:t>ұзындығы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бірнеше</a:t>
            </a:r>
            <a:r>
              <a:rPr lang="ru-RU" dirty="0"/>
              <a:t> </a:t>
            </a:r>
            <a:r>
              <a:rPr lang="ru-RU" dirty="0" err="1"/>
              <a:t>рет</a:t>
            </a:r>
            <a:r>
              <a:rPr lang="ru-RU" dirty="0"/>
              <a:t> </a:t>
            </a:r>
            <a:r>
              <a:rPr lang="ru-RU" dirty="0" err="1" smtClean="0"/>
              <a:t>қайталанады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1950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ағылшын</a:t>
            </a:r>
            <a:r>
              <a:rPr lang="ru-RU" dirty="0"/>
              <a:t> </a:t>
            </a:r>
            <a:r>
              <a:rPr lang="ru-RU" dirty="0" err="1"/>
              <a:t>биофизигі</a:t>
            </a:r>
            <a:r>
              <a:rPr lang="ru-RU" dirty="0"/>
              <a:t> </a:t>
            </a:r>
            <a:r>
              <a:rPr lang="ru-RU" dirty="0">
                <a:solidFill>
                  <a:srgbClr val="333300"/>
                </a:solidFill>
              </a:rPr>
              <a:t>М.Уилкинс</a:t>
            </a:r>
            <a:r>
              <a:rPr lang="ru-RU" dirty="0"/>
              <a:t> ДНҚ-</a:t>
            </a:r>
            <a:r>
              <a:rPr lang="ru-RU" dirty="0" err="1"/>
              <a:t>ның</a:t>
            </a:r>
            <a:r>
              <a:rPr lang="ru-RU" dirty="0"/>
              <a:t> </a:t>
            </a:r>
            <a:r>
              <a:rPr lang="ru-RU" dirty="0" err="1"/>
              <a:t>кристалдық</a:t>
            </a:r>
            <a:r>
              <a:rPr lang="ru-RU" dirty="0"/>
              <a:t> </a:t>
            </a:r>
            <a:r>
              <a:rPr lang="ru-RU" dirty="0" err="1"/>
              <a:t>талшықтарының</a:t>
            </a:r>
            <a:r>
              <a:rPr lang="ru-RU" dirty="0"/>
              <a:t> </a:t>
            </a:r>
            <a:r>
              <a:rPr lang="ru-RU" dirty="0" err="1"/>
              <a:t>рентгенграммасын</a:t>
            </a:r>
            <a:r>
              <a:rPr lang="ru-RU" dirty="0"/>
              <a:t> </a:t>
            </a:r>
            <a:r>
              <a:rPr lang="ru-RU" dirty="0" err="1"/>
              <a:t>алды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/>
              <a:t>Р.Франклин</a:t>
            </a:r>
            <a:r>
              <a:rPr lang="ru-RU" dirty="0"/>
              <a:t> ДНҚ </a:t>
            </a:r>
            <a:r>
              <a:rPr lang="ru-RU" dirty="0" err="1"/>
              <a:t>молекуласының</a:t>
            </a:r>
            <a:r>
              <a:rPr lang="ru-RU" dirty="0"/>
              <a:t> </a:t>
            </a:r>
            <a:r>
              <a:rPr lang="ru-RU" dirty="0" err="1"/>
              <a:t>рентгенграммалық</a:t>
            </a:r>
            <a:r>
              <a:rPr lang="ru-RU" dirty="0"/>
              <a:t> </a:t>
            </a:r>
            <a:r>
              <a:rPr lang="ru-RU" dirty="0" err="1"/>
              <a:t>суретін</a:t>
            </a:r>
            <a:r>
              <a:rPr lang="ru-RU" dirty="0"/>
              <a:t> </a:t>
            </a:r>
            <a:r>
              <a:rPr lang="ru-RU" dirty="0" err="1"/>
              <a:t>бірінші</a:t>
            </a:r>
            <a:r>
              <a:rPr lang="ru-RU" dirty="0"/>
              <a:t> </a:t>
            </a:r>
            <a:r>
              <a:rPr lang="ru-RU" dirty="0" err="1"/>
              <a:t>түсірген</a:t>
            </a:r>
            <a:r>
              <a:rPr lang="ru-RU" dirty="0"/>
              <a:t> </a:t>
            </a:r>
            <a:r>
              <a:rPr lang="ru-RU" dirty="0" err="1"/>
              <a:t>ғалымдардың</a:t>
            </a:r>
            <a:r>
              <a:rPr lang="ru-RU" dirty="0"/>
              <a:t> </a:t>
            </a:r>
            <a:r>
              <a:rPr lang="ru-RU" dirty="0" err="1"/>
              <a:t>бірі</a:t>
            </a:r>
            <a:r>
              <a:rPr lang="ru-RU" dirty="0"/>
              <a:t> </a:t>
            </a:r>
            <a:r>
              <a:rPr lang="ru-RU" dirty="0" err="1" smtClean="0"/>
              <a:t>болды</a:t>
            </a:r>
            <a:endParaRPr lang="ru-RU" dirty="0" smtClean="0"/>
          </a:p>
          <a:p>
            <a:pPr algn="just"/>
            <a:r>
              <a:rPr lang="ru-RU" dirty="0"/>
              <a:t>1953 ж. </a:t>
            </a:r>
            <a:r>
              <a:rPr lang="ru-RU" dirty="0" err="1"/>
              <a:t>Уотсюн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Крик Франклин мен </a:t>
            </a:r>
            <a:r>
              <a:rPr lang="ru-RU" dirty="0" err="1"/>
              <a:t>Уилкинсонның</a:t>
            </a:r>
            <a:r>
              <a:rPr lang="ru-RU" dirty="0"/>
              <a:t> </a:t>
            </a:r>
            <a:r>
              <a:rPr lang="ru-RU" dirty="0" err="1"/>
              <a:t>жүргізген</a:t>
            </a:r>
            <a:r>
              <a:rPr lang="ru-RU" dirty="0"/>
              <a:t> </a:t>
            </a:r>
            <a:r>
              <a:rPr lang="ru-RU" dirty="0" err="1"/>
              <a:t>рентгеноструктуралық</a:t>
            </a:r>
            <a:r>
              <a:rPr lang="ru-RU" dirty="0"/>
              <a:t> </a:t>
            </a:r>
            <a:r>
              <a:rPr lang="ru-RU" dirty="0" err="1"/>
              <a:t>анализіне</a:t>
            </a:r>
            <a:r>
              <a:rPr lang="ru-RU" dirty="0"/>
              <a:t> </a:t>
            </a:r>
            <a:r>
              <a:rPr lang="ru-RU" dirty="0" err="1"/>
              <a:t>негізделе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r>
              <a:rPr lang="ru-RU" dirty="0"/>
              <a:t> ДНҚ-</a:t>
            </a:r>
            <a:r>
              <a:rPr lang="ru-RU" dirty="0" err="1"/>
              <a:t>ның</a:t>
            </a:r>
            <a:r>
              <a:rPr lang="ru-RU" dirty="0"/>
              <a:t> </a:t>
            </a:r>
            <a:r>
              <a:rPr lang="ru-RU" dirty="0" err="1"/>
              <a:t>қос</a:t>
            </a:r>
            <a:r>
              <a:rPr lang="ru-RU" dirty="0"/>
              <a:t> </a:t>
            </a:r>
            <a:r>
              <a:rPr lang="ru-RU" dirty="0" err="1"/>
              <a:t>спиральді</a:t>
            </a:r>
            <a:r>
              <a:rPr lang="ru-RU" dirty="0"/>
              <a:t> </a:t>
            </a:r>
            <a:r>
              <a:rPr lang="ru-RU" dirty="0" err="1"/>
              <a:t>моделін</a:t>
            </a:r>
            <a:r>
              <a:rPr lang="ru-RU" dirty="0"/>
              <a:t> </a:t>
            </a:r>
            <a:r>
              <a:rPr lang="ru-RU" dirty="0" err="1"/>
              <a:t>ұсынды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6146" name="Picture 2" descr="https://upload.wikimedia.org/wikipedia/commons/thumb/b/bc/Friedrich_Miescher.jpg/220px-Friedrich_Miesch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9092" y="74645"/>
            <a:ext cx="3688104" cy="504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39092" y="5309147"/>
            <a:ext cx="36881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00"/>
                </a:solidFill>
              </a:rPr>
              <a:t>Фридрих </a:t>
            </a:r>
            <a:r>
              <a:rPr lang="ru-RU" b="1" dirty="0" err="1">
                <a:solidFill>
                  <a:srgbClr val="333300"/>
                </a:solidFill>
              </a:rPr>
              <a:t>Ми́шер</a:t>
            </a:r>
            <a:r>
              <a:rPr lang="ru-RU" dirty="0">
                <a:solidFill>
                  <a:srgbClr val="333300"/>
                </a:solidFill>
              </a:rPr>
              <a:t> (нем. </a:t>
            </a:r>
            <a:r>
              <a:rPr lang="ru-RU" i="1" dirty="0" err="1">
                <a:solidFill>
                  <a:srgbClr val="333300"/>
                </a:solidFill>
              </a:rPr>
              <a:t>Friedrich</a:t>
            </a:r>
            <a:r>
              <a:rPr lang="ru-RU" i="1" dirty="0">
                <a:solidFill>
                  <a:srgbClr val="333300"/>
                </a:solidFill>
              </a:rPr>
              <a:t> </a:t>
            </a:r>
            <a:r>
              <a:rPr lang="ru-RU" i="1" dirty="0" err="1">
                <a:solidFill>
                  <a:srgbClr val="333300"/>
                </a:solidFill>
              </a:rPr>
              <a:t>Miescher</a:t>
            </a:r>
            <a:r>
              <a:rPr lang="ru-RU" dirty="0">
                <a:solidFill>
                  <a:srgbClr val="333300"/>
                </a:solidFill>
              </a:rPr>
              <a:t>; 13 </a:t>
            </a:r>
            <a:r>
              <a:rPr lang="ru-RU" dirty="0" smtClean="0">
                <a:solidFill>
                  <a:srgbClr val="333300"/>
                </a:solidFill>
              </a:rPr>
              <a:t>август</a:t>
            </a:r>
            <a:r>
              <a:rPr lang="ru-RU" dirty="0">
                <a:solidFill>
                  <a:srgbClr val="333300"/>
                </a:solidFill>
              </a:rPr>
              <a:t> 1844, Базель — 26 </a:t>
            </a:r>
            <a:r>
              <a:rPr lang="ru-RU" dirty="0" smtClean="0">
                <a:solidFill>
                  <a:srgbClr val="333300"/>
                </a:solidFill>
              </a:rPr>
              <a:t>август</a:t>
            </a:r>
            <a:r>
              <a:rPr lang="ru-RU" dirty="0">
                <a:solidFill>
                  <a:srgbClr val="333300"/>
                </a:solidFill>
              </a:rPr>
              <a:t> 1895, Давос) — </a:t>
            </a:r>
            <a:r>
              <a:rPr lang="ru-RU" dirty="0" err="1" smtClean="0">
                <a:solidFill>
                  <a:srgbClr val="333300"/>
                </a:solidFill>
              </a:rPr>
              <a:t>швейцариялық</a:t>
            </a:r>
            <a:r>
              <a:rPr lang="ru-RU" dirty="0">
                <a:solidFill>
                  <a:srgbClr val="333300"/>
                </a:solidFill>
              </a:rPr>
              <a:t> физиолог, гистолог </a:t>
            </a:r>
            <a:r>
              <a:rPr lang="ru-RU" dirty="0" err="1" smtClean="0">
                <a:solidFill>
                  <a:srgbClr val="333300"/>
                </a:solidFill>
              </a:rPr>
              <a:t>және</a:t>
            </a:r>
            <a:r>
              <a:rPr lang="ru-RU" dirty="0">
                <a:solidFill>
                  <a:srgbClr val="333300"/>
                </a:solidFill>
              </a:rPr>
              <a:t> биолог.</a:t>
            </a:r>
          </a:p>
        </p:txBody>
      </p:sp>
    </p:spTree>
    <p:extLst>
      <p:ext uri="{BB962C8B-B14F-4D97-AF65-F5344CB8AC3E}">
        <p14:creationId xmlns:p14="http://schemas.microsoft.com/office/powerpoint/2010/main" xmlns="" val="577342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289" y="0"/>
            <a:ext cx="7156101" cy="658100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6000" dirty="0"/>
              <a:t>ХХ </a:t>
            </a:r>
            <a:r>
              <a:rPr lang="ru-RU" sz="6000" dirty="0" err="1"/>
              <a:t>ғасырдың</a:t>
            </a:r>
            <a:r>
              <a:rPr lang="ru-RU" sz="6000" dirty="0"/>
              <a:t> 40-жылдарында </a:t>
            </a:r>
            <a:r>
              <a:rPr lang="ru-RU" sz="6000" b="1" dirty="0"/>
              <a:t>Эрвин </a:t>
            </a:r>
            <a:r>
              <a:rPr lang="ru-RU" sz="6000" b="1" dirty="0" err="1"/>
              <a:t>Чаргаф</a:t>
            </a:r>
            <a:r>
              <a:rPr lang="ru-RU" sz="6000" dirty="0"/>
              <a:t> </a:t>
            </a:r>
            <a:r>
              <a:rPr lang="ru-RU" sz="6000" dirty="0" err="1"/>
              <a:t>көптеген</a:t>
            </a:r>
            <a:r>
              <a:rPr lang="ru-RU" sz="6000" dirty="0"/>
              <a:t> </a:t>
            </a:r>
            <a:r>
              <a:rPr lang="ru-RU" sz="6000" dirty="0" err="1"/>
              <a:t>ағзалардағы</a:t>
            </a:r>
            <a:r>
              <a:rPr lang="ru-RU" sz="6000" dirty="0"/>
              <a:t> ДНҚ-да </a:t>
            </a:r>
            <a:r>
              <a:rPr lang="ru-RU" sz="6000" dirty="0" err="1"/>
              <a:t>төрт</a:t>
            </a:r>
            <a:r>
              <a:rPr lang="ru-RU" sz="6000" dirty="0"/>
              <a:t> </a:t>
            </a:r>
            <a:r>
              <a:rPr lang="ru-RU" sz="6000" dirty="0" err="1"/>
              <a:t>нуклеотидтің</a:t>
            </a:r>
            <a:r>
              <a:rPr lang="ru-RU" sz="6000" dirty="0"/>
              <a:t> </a:t>
            </a:r>
            <a:r>
              <a:rPr lang="ru-RU" sz="6000" dirty="0" err="1" smtClean="0"/>
              <a:t>қатынастары</a:t>
            </a:r>
            <a:r>
              <a:rPr lang="ru-RU" sz="6000" dirty="0" smtClean="0"/>
              <a:t> </a:t>
            </a:r>
            <a:r>
              <a:rPr lang="ru-RU" sz="6000" dirty="0" err="1" smtClean="0"/>
              <a:t>тең</a:t>
            </a:r>
            <a:r>
              <a:rPr lang="ru-RU" sz="6000" dirty="0" smtClean="0"/>
              <a:t> </a:t>
            </a:r>
            <a:r>
              <a:rPr lang="ru-RU" sz="6000" dirty="0" err="1"/>
              <a:t>емес</a:t>
            </a:r>
            <a:r>
              <a:rPr lang="ru-RU" sz="6000" dirty="0"/>
              <a:t> </a:t>
            </a:r>
            <a:r>
              <a:rPr lang="ru-RU" sz="6000" dirty="0" err="1" smtClean="0"/>
              <a:t>екенін</a:t>
            </a:r>
            <a:r>
              <a:rPr lang="ru-RU" sz="6000" dirty="0" smtClean="0"/>
              <a:t> </a:t>
            </a:r>
            <a:r>
              <a:rPr lang="ru-RU" sz="6000" dirty="0" err="1"/>
              <a:t>дәлелдеп</a:t>
            </a:r>
            <a:r>
              <a:rPr lang="ru-RU" sz="6000" dirty="0"/>
              <a:t> </a:t>
            </a:r>
            <a:r>
              <a:rPr lang="ru-RU" sz="6000" dirty="0" err="1"/>
              <a:t>көрсетті</a:t>
            </a:r>
            <a:r>
              <a:rPr lang="ru-RU" sz="6000" dirty="0"/>
              <a:t> </a:t>
            </a:r>
            <a:r>
              <a:rPr lang="ru-RU" sz="6000" dirty="0" err="1"/>
              <a:t>және</a:t>
            </a:r>
            <a:r>
              <a:rPr lang="ru-RU" sz="6000" dirty="0"/>
              <a:t> </a:t>
            </a:r>
            <a:r>
              <a:rPr lang="ru-RU" sz="6000" dirty="0" err="1"/>
              <a:t>Ливеннің</a:t>
            </a:r>
            <a:r>
              <a:rPr lang="ru-RU" sz="6000" dirty="0"/>
              <a:t> </a:t>
            </a:r>
            <a:r>
              <a:rPr lang="ru-RU" sz="6000" dirty="0" err="1"/>
              <a:t>тұжырымдарын</a:t>
            </a:r>
            <a:r>
              <a:rPr lang="ru-RU" sz="6000" dirty="0"/>
              <a:t> </a:t>
            </a:r>
            <a:r>
              <a:rPr lang="ru-RU" sz="6000" dirty="0" err="1"/>
              <a:t>жоққа</a:t>
            </a:r>
            <a:r>
              <a:rPr lang="ru-RU" sz="6000" dirty="0"/>
              <a:t> </a:t>
            </a:r>
            <a:r>
              <a:rPr lang="ru-RU" sz="6000" dirty="0" err="1"/>
              <a:t>шығарды</a:t>
            </a:r>
            <a:r>
              <a:rPr lang="ru-RU" sz="6000" dirty="0" smtClean="0"/>
              <a:t>.</a:t>
            </a:r>
          </a:p>
          <a:p>
            <a:r>
              <a:rPr lang="ru-RU" sz="6000" b="1" dirty="0" err="1"/>
              <a:t>Э.Чаргаффтың</a:t>
            </a:r>
            <a:r>
              <a:rPr lang="ru-RU" sz="6000" b="1" dirty="0"/>
              <a:t> </a:t>
            </a:r>
            <a:r>
              <a:rPr lang="ru-RU" sz="6000" b="1" dirty="0" err="1"/>
              <a:t>ережесі</a:t>
            </a:r>
            <a:r>
              <a:rPr lang="ru-RU" sz="6000" b="1" dirty="0"/>
              <a:t> </a:t>
            </a:r>
            <a:r>
              <a:rPr lang="ru-RU" sz="6000" b="1" dirty="0" err="1"/>
              <a:t>бойынша</a:t>
            </a:r>
            <a:r>
              <a:rPr lang="ru-RU" sz="6000" b="1" dirty="0"/>
              <a:t> </a:t>
            </a:r>
            <a:endParaRPr lang="ru-RU" sz="6000" b="1" dirty="0" smtClean="0"/>
          </a:p>
          <a:p>
            <a:r>
              <a:rPr lang="ru-RU" sz="6000" dirty="0"/>
              <a:t>ДНҚ </a:t>
            </a:r>
            <a:r>
              <a:rPr lang="ru-RU" sz="6000" dirty="0" err="1"/>
              <a:t>молекуласындағы</a:t>
            </a:r>
            <a:r>
              <a:rPr lang="ru-RU" sz="6000" dirty="0"/>
              <a:t> </a:t>
            </a:r>
            <a:r>
              <a:rPr lang="ru-RU" sz="6000" dirty="0" err="1"/>
              <a:t>адениннің</a:t>
            </a:r>
            <a:r>
              <a:rPr lang="ru-RU" sz="6000" dirty="0"/>
              <a:t> </a:t>
            </a:r>
            <a:r>
              <a:rPr lang="ru-RU" sz="6000" dirty="0" err="1" smtClean="0"/>
              <a:t>мольдік</a:t>
            </a:r>
            <a:r>
              <a:rPr lang="ru-RU" sz="6000" dirty="0" smtClean="0"/>
              <a:t> </a:t>
            </a:r>
            <a:r>
              <a:rPr lang="ru-RU" sz="6000" dirty="0" err="1" smtClean="0"/>
              <a:t>мөлшері</a:t>
            </a:r>
            <a:r>
              <a:rPr lang="ru-RU" sz="6000" dirty="0" smtClean="0"/>
              <a:t> </a:t>
            </a:r>
            <a:r>
              <a:rPr lang="ru-RU" sz="6000" dirty="0" err="1" smtClean="0"/>
              <a:t>гуаниннің</a:t>
            </a:r>
            <a:r>
              <a:rPr lang="ru-RU" sz="6000" dirty="0" smtClean="0"/>
              <a:t> </a:t>
            </a:r>
            <a:r>
              <a:rPr lang="ru-RU" sz="6000" dirty="0" err="1"/>
              <a:t>мөлшеріне</a:t>
            </a:r>
            <a:r>
              <a:rPr lang="ru-RU" sz="6000" dirty="0"/>
              <a:t> </a:t>
            </a:r>
            <a:r>
              <a:rPr lang="ru-RU" sz="6000" dirty="0" err="1"/>
              <a:t>тең</a:t>
            </a:r>
            <a:r>
              <a:rPr lang="ru-RU" sz="6000" dirty="0"/>
              <a:t>, А:Т=1. Ал </a:t>
            </a:r>
            <a:r>
              <a:rPr lang="ru-RU" sz="6000" dirty="0" err="1"/>
              <a:t>гуаниннің</a:t>
            </a:r>
            <a:r>
              <a:rPr lang="ru-RU" sz="6000" dirty="0"/>
              <a:t> </a:t>
            </a:r>
            <a:r>
              <a:rPr lang="ru-RU" sz="6000" dirty="0" err="1"/>
              <a:t>мольдік</a:t>
            </a:r>
            <a:r>
              <a:rPr lang="ru-RU" sz="6000" dirty="0"/>
              <a:t> </a:t>
            </a:r>
            <a:r>
              <a:rPr lang="ru-RU" sz="6000" dirty="0" err="1"/>
              <a:t>мөлшері</a:t>
            </a:r>
            <a:r>
              <a:rPr lang="ru-RU" sz="6000" dirty="0"/>
              <a:t> </a:t>
            </a:r>
            <a:r>
              <a:rPr lang="ru-RU" sz="6000" dirty="0" err="1"/>
              <a:t>цитозиннің</a:t>
            </a:r>
            <a:r>
              <a:rPr lang="ru-RU" sz="6000" dirty="0"/>
              <a:t> </a:t>
            </a:r>
            <a:r>
              <a:rPr lang="ru-RU" sz="6000" dirty="0" err="1"/>
              <a:t>мольдік</a:t>
            </a:r>
            <a:r>
              <a:rPr lang="ru-RU" sz="6000" dirty="0"/>
              <a:t> </a:t>
            </a:r>
            <a:r>
              <a:rPr lang="ru-RU" sz="6000" dirty="0" err="1"/>
              <a:t>мөлшеріне</a:t>
            </a:r>
            <a:r>
              <a:rPr lang="ru-RU" sz="6000" dirty="0"/>
              <a:t> </a:t>
            </a:r>
            <a:r>
              <a:rPr lang="ru-RU" sz="6000" dirty="0" err="1"/>
              <a:t>тең</a:t>
            </a:r>
            <a:r>
              <a:rPr lang="ru-RU" sz="6000" dirty="0"/>
              <a:t>, Г:Ц=1.</a:t>
            </a:r>
          </a:p>
          <a:p>
            <a:r>
              <a:rPr lang="ru-RU" sz="6000" dirty="0" smtClean="0"/>
              <a:t>ДНҚ </a:t>
            </a:r>
            <a:r>
              <a:rPr lang="ru-RU" sz="6000" dirty="0" err="1"/>
              <a:t>молекуласындағы</a:t>
            </a:r>
            <a:r>
              <a:rPr lang="ru-RU" sz="6000" dirty="0"/>
              <a:t> </a:t>
            </a:r>
            <a:r>
              <a:rPr lang="ru-RU" sz="6000" dirty="0" err="1" smtClean="0"/>
              <a:t>пуриндер</a:t>
            </a:r>
            <a:r>
              <a:rPr lang="ru-RU" sz="6000" dirty="0" smtClean="0"/>
              <a:t> саны </a:t>
            </a:r>
            <a:r>
              <a:rPr lang="ru-RU" sz="6000" dirty="0" err="1" smtClean="0"/>
              <a:t>пиримидиндік</a:t>
            </a:r>
            <a:r>
              <a:rPr lang="ru-RU" sz="6000" dirty="0" smtClean="0"/>
              <a:t> </a:t>
            </a:r>
            <a:r>
              <a:rPr lang="ru-RU" sz="6000" dirty="0" err="1" smtClean="0"/>
              <a:t>негіздердің</a:t>
            </a:r>
            <a:r>
              <a:rPr lang="ru-RU" sz="6000" dirty="0" smtClean="0"/>
              <a:t> </a:t>
            </a:r>
            <a:r>
              <a:rPr lang="ru-RU" sz="6000" dirty="0" err="1" smtClean="0"/>
              <a:t>санына</a:t>
            </a:r>
            <a:r>
              <a:rPr lang="ru-RU" sz="6000" dirty="0" smtClean="0"/>
              <a:t> </a:t>
            </a:r>
            <a:r>
              <a:rPr lang="ru-RU" sz="6000" dirty="0" err="1" smtClean="0"/>
              <a:t>тең</a:t>
            </a:r>
            <a:r>
              <a:rPr lang="ru-RU" sz="6000" dirty="0" smtClean="0"/>
              <a:t>. А+Г=Т+Ц. </a:t>
            </a:r>
            <a:r>
              <a:rPr lang="ru-RU" sz="6000" dirty="0" err="1" smtClean="0"/>
              <a:t>Шыққан</a:t>
            </a:r>
            <a:r>
              <a:rPr lang="ru-RU" sz="6000" dirty="0" smtClean="0"/>
              <a:t> </a:t>
            </a:r>
            <a:r>
              <a:rPr lang="ru-RU" sz="6000" dirty="0" err="1"/>
              <a:t>тегіне</a:t>
            </a:r>
            <a:r>
              <a:rPr lang="ru-RU" sz="6000" dirty="0"/>
              <a:t> </a:t>
            </a:r>
            <a:r>
              <a:rPr lang="ru-RU" sz="6000" dirty="0" err="1"/>
              <a:t>байланыссыз</a:t>
            </a:r>
            <a:r>
              <a:rPr lang="ru-RU" sz="6000" dirty="0"/>
              <a:t> </a:t>
            </a:r>
            <a:r>
              <a:rPr lang="ru-RU" sz="6000" dirty="0" err="1"/>
              <a:t>әр</a:t>
            </a:r>
            <a:r>
              <a:rPr lang="ru-RU" sz="6000" dirty="0"/>
              <a:t> </a:t>
            </a:r>
            <a:r>
              <a:rPr lang="ru-RU" sz="6000" dirty="0" err="1"/>
              <a:t>түрлі</a:t>
            </a:r>
            <a:r>
              <a:rPr lang="ru-RU" sz="6000" dirty="0"/>
              <a:t> ДНҚ-</a:t>
            </a:r>
            <a:r>
              <a:rPr lang="ru-RU" sz="6000" dirty="0" err="1"/>
              <a:t>ның</a:t>
            </a:r>
            <a:r>
              <a:rPr lang="ru-RU" sz="6000" dirty="0"/>
              <a:t> </a:t>
            </a:r>
            <a:r>
              <a:rPr lang="ru-RU" sz="6000" dirty="0" err="1"/>
              <a:t>молекуласындағы</a:t>
            </a:r>
            <a:r>
              <a:rPr lang="ru-RU" sz="6000" dirty="0"/>
              <a:t> пурин </a:t>
            </a:r>
            <a:r>
              <a:rPr lang="ru-RU" sz="6000" dirty="0" err="1"/>
              <a:t>негіздерінің</a:t>
            </a:r>
            <a:r>
              <a:rPr lang="ru-RU" sz="6000" dirty="0"/>
              <a:t> </a:t>
            </a:r>
            <a:r>
              <a:rPr lang="ru-RU" sz="6000" dirty="0" err="1"/>
              <a:t>қосындысы</a:t>
            </a:r>
            <a:r>
              <a:rPr lang="ru-RU" sz="6000" dirty="0"/>
              <a:t> пиримидин </a:t>
            </a:r>
            <a:r>
              <a:rPr lang="ru-RU" sz="6000" dirty="0" err="1"/>
              <a:t>негіздерінің</a:t>
            </a:r>
            <a:r>
              <a:rPr lang="ru-RU" sz="6000" dirty="0"/>
              <a:t> </a:t>
            </a:r>
            <a:r>
              <a:rPr lang="ru-RU" sz="6000" dirty="0" err="1"/>
              <a:t>қосындысына</a:t>
            </a:r>
            <a:r>
              <a:rPr lang="ru-RU" sz="6000" dirty="0"/>
              <a:t> </a:t>
            </a:r>
            <a:r>
              <a:rPr lang="ru-RU" sz="6000" dirty="0" err="1"/>
              <a:t>тең</a:t>
            </a:r>
            <a:r>
              <a:rPr lang="ru-RU" sz="6000" dirty="0"/>
              <a:t>: </a:t>
            </a:r>
            <a:r>
              <a:rPr lang="ru-RU" sz="6000" dirty="0" smtClean="0"/>
              <a:t>(А+Г)/(Т+Ц)= 1.</a:t>
            </a:r>
          </a:p>
          <a:p>
            <a:r>
              <a:rPr lang="ru-RU" sz="6000" dirty="0" smtClean="0"/>
              <a:t>6 </a:t>
            </a:r>
            <a:r>
              <a:rPr lang="ru-RU" sz="6000" dirty="0" err="1" smtClean="0"/>
              <a:t>жағдайда</a:t>
            </a:r>
            <a:r>
              <a:rPr lang="ru-RU" sz="6000" dirty="0" smtClean="0"/>
              <a:t> </a:t>
            </a:r>
            <a:r>
              <a:rPr lang="ru-RU" sz="6000" dirty="0" err="1" smtClean="0"/>
              <a:t>аминогруппасы</a:t>
            </a:r>
            <a:r>
              <a:rPr lang="ru-RU" sz="6000" dirty="0" smtClean="0"/>
              <a:t> бар </a:t>
            </a:r>
            <a:r>
              <a:rPr lang="ru-RU" sz="6000" dirty="0" err="1" smtClean="0"/>
              <a:t>негіздер</a:t>
            </a:r>
            <a:r>
              <a:rPr lang="ru-RU" sz="6000" dirty="0" smtClean="0"/>
              <a:t> </a:t>
            </a:r>
            <a:r>
              <a:rPr lang="ru-RU" sz="6000" dirty="0"/>
              <a:t>саны </a:t>
            </a:r>
            <a:r>
              <a:rPr lang="ru-RU" sz="6000" dirty="0" smtClean="0"/>
              <a:t> </a:t>
            </a:r>
            <a:r>
              <a:rPr lang="ru-RU" sz="6000" dirty="0" err="1"/>
              <a:t>тең</a:t>
            </a:r>
            <a:r>
              <a:rPr lang="ru-RU" sz="6000" dirty="0"/>
              <a:t> </a:t>
            </a:r>
            <a:r>
              <a:rPr lang="ru-RU" sz="6000" dirty="0" smtClean="0"/>
              <a:t>мен 6 </a:t>
            </a:r>
            <a:r>
              <a:rPr lang="ru-RU" sz="6000" dirty="0" err="1" smtClean="0"/>
              <a:t>жағдайда</a:t>
            </a:r>
            <a:r>
              <a:rPr lang="ru-RU" sz="6000" dirty="0" smtClean="0"/>
              <a:t> </a:t>
            </a:r>
            <a:r>
              <a:rPr lang="ru-RU" sz="6000" dirty="0" err="1" smtClean="0"/>
              <a:t>кетогруппасы</a:t>
            </a:r>
            <a:r>
              <a:rPr lang="ru-RU" sz="6000" dirty="0" smtClean="0"/>
              <a:t> бар </a:t>
            </a:r>
            <a:r>
              <a:rPr lang="ru-RU" sz="6000" dirty="0" err="1"/>
              <a:t>негіздер</a:t>
            </a:r>
            <a:r>
              <a:rPr lang="ru-RU" sz="6000" dirty="0"/>
              <a:t> </a:t>
            </a:r>
            <a:r>
              <a:rPr lang="ru-RU" sz="6000" dirty="0" err="1" smtClean="0"/>
              <a:t>санына</a:t>
            </a:r>
            <a:r>
              <a:rPr lang="ru-RU" sz="6000" dirty="0" smtClean="0"/>
              <a:t>  </a:t>
            </a:r>
            <a:r>
              <a:rPr lang="ru-RU" sz="6000" dirty="0" err="1"/>
              <a:t>тең</a:t>
            </a:r>
            <a:r>
              <a:rPr lang="ru-RU" sz="6000" dirty="0" smtClean="0"/>
              <a:t> : </a:t>
            </a:r>
            <a:r>
              <a:rPr lang="ru-RU" sz="6000" dirty="0"/>
              <a:t>А+Ц=Т+Г, </a:t>
            </a:r>
            <a:r>
              <a:rPr lang="ru-RU" sz="6000" dirty="0" err="1" smtClean="0"/>
              <a:t>сонымен</a:t>
            </a:r>
            <a:r>
              <a:rPr lang="ru-RU" sz="6000" dirty="0" smtClean="0"/>
              <a:t> </a:t>
            </a:r>
            <a:r>
              <a:rPr lang="ru-RU" sz="6000" dirty="0" err="1" smtClean="0"/>
              <a:t>қатар</a:t>
            </a:r>
            <a:r>
              <a:rPr lang="ru-RU" sz="6000" dirty="0" smtClean="0"/>
              <a:t> (</a:t>
            </a:r>
            <a:r>
              <a:rPr lang="en-US" sz="6000" dirty="0"/>
              <a:t>A+</a:t>
            </a:r>
            <a:r>
              <a:rPr lang="ru-RU" sz="6000" dirty="0"/>
              <a:t>Т) :(Г+Ц</a:t>
            </a:r>
            <a:r>
              <a:rPr lang="ru-RU" sz="6000" dirty="0" smtClean="0"/>
              <a:t>) </a:t>
            </a:r>
            <a:r>
              <a:rPr lang="ru-RU" sz="6000" dirty="0" err="1" smtClean="0"/>
              <a:t>қатынасы</a:t>
            </a:r>
            <a:r>
              <a:rPr lang="ru-RU" sz="6000" dirty="0" smtClean="0"/>
              <a:t>  </a:t>
            </a:r>
            <a:r>
              <a:rPr lang="ru-RU" sz="6000" dirty="0" err="1" smtClean="0"/>
              <a:t>шығу</a:t>
            </a:r>
            <a:r>
              <a:rPr lang="ru-RU" sz="6000" dirty="0" smtClean="0"/>
              <a:t> </a:t>
            </a:r>
            <a:r>
              <a:rPr lang="ru-RU" sz="6000" dirty="0" err="1" smtClean="0"/>
              <a:t>көзі</a:t>
            </a:r>
            <a:r>
              <a:rPr lang="ru-RU" sz="6000" dirty="0" smtClean="0"/>
              <a:t> </a:t>
            </a:r>
            <a:r>
              <a:rPr lang="ru-RU" sz="6000" dirty="0" err="1" smtClean="0"/>
              <a:t>әртүрлі</a:t>
            </a:r>
            <a:r>
              <a:rPr lang="ru-RU" sz="6000" dirty="0" smtClean="0"/>
              <a:t> ДНҚ </a:t>
            </a:r>
            <a:r>
              <a:rPr lang="ru-RU" sz="6000" dirty="0" err="1" smtClean="0"/>
              <a:t>түрлерінде</a:t>
            </a:r>
            <a:r>
              <a:rPr lang="ru-RU" sz="6000" dirty="0" smtClean="0"/>
              <a:t> </a:t>
            </a:r>
            <a:r>
              <a:rPr lang="ru-RU" sz="6000" dirty="0" err="1" smtClean="0"/>
              <a:t>әр</a:t>
            </a:r>
            <a:r>
              <a:rPr lang="ru-RU" sz="6000" dirty="0" smtClean="0"/>
              <a:t> </a:t>
            </a:r>
            <a:r>
              <a:rPr lang="ru-RU" sz="6000" dirty="0" err="1"/>
              <a:t>түрлі</a:t>
            </a:r>
            <a:r>
              <a:rPr lang="ru-RU" sz="6000" dirty="0"/>
              <a:t> </a:t>
            </a:r>
            <a:r>
              <a:rPr lang="ru-RU" sz="6000" dirty="0" err="1" smtClean="0"/>
              <a:t>болуы</a:t>
            </a:r>
            <a:r>
              <a:rPr lang="ru-RU" sz="6000" dirty="0" smtClean="0"/>
              <a:t> </a:t>
            </a:r>
            <a:r>
              <a:rPr lang="ru-RU" sz="6000" dirty="0" err="1"/>
              <a:t>мүмкін</a:t>
            </a:r>
            <a:r>
              <a:rPr lang="ru-RU" sz="6000" dirty="0"/>
              <a:t>. </a:t>
            </a:r>
            <a:r>
              <a:rPr lang="ru-RU" sz="6000" dirty="0" err="1"/>
              <a:t>Олардың</a:t>
            </a:r>
            <a:r>
              <a:rPr lang="ru-RU" sz="6000" dirty="0"/>
              <a:t> </a:t>
            </a:r>
            <a:r>
              <a:rPr lang="ru-RU" sz="6000" dirty="0" smtClean="0"/>
              <a:t>АТ </a:t>
            </a:r>
            <a:r>
              <a:rPr lang="ru-RU" sz="6000" dirty="0" err="1" smtClean="0"/>
              <a:t>жұптарының</a:t>
            </a:r>
            <a:r>
              <a:rPr lang="ru-RU" sz="6000" dirty="0" smtClean="0"/>
              <a:t> саны </a:t>
            </a:r>
            <a:r>
              <a:rPr lang="ru-RU" sz="6000" dirty="0" err="1" smtClean="0"/>
              <a:t>басым</a:t>
            </a:r>
            <a:r>
              <a:rPr lang="ru-RU" sz="6000" dirty="0" smtClean="0"/>
              <a:t> </a:t>
            </a:r>
            <a:r>
              <a:rPr lang="ru-RU" sz="6000" dirty="0" err="1" smtClean="0"/>
              <a:t>болса</a:t>
            </a:r>
            <a:r>
              <a:rPr lang="ru-RU" sz="6000" dirty="0" smtClean="0"/>
              <a:t> , </a:t>
            </a:r>
            <a:r>
              <a:rPr lang="ru-RU" sz="6000" dirty="0" err="1" smtClean="0"/>
              <a:t>өзгелерінде</a:t>
            </a:r>
            <a:r>
              <a:rPr lang="ru-RU" sz="6000" dirty="0" smtClean="0"/>
              <a:t>  ГЦ </a:t>
            </a:r>
            <a:r>
              <a:rPr lang="ru-RU" sz="6000" dirty="0" err="1" smtClean="0"/>
              <a:t>жұптары</a:t>
            </a:r>
            <a:r>
              <a:rPr lang="ru-RU" sz="6000" dirty="0" smtClean="0"/>
              <a:t> </a:t>
            </a:r>
            <a:r>
              <a:rPr lang="ru-RU" sz="6000" dirty="0" err="1" smtClean="0"/>
              <a:t>басым</a:t>
            </a:r>
            <a:r>
              <a:rPr lang="ru-RU" sz="6000" dirty="0" smtClean="0"/>
              <a:t> </a:t>
            </a:r>
            <a:r>
              <a:rPr lang="ru-RU" sz="6000" dirty="0" err="1" smtClean="0"/>
              <a:t>болуы</a:t>
            </a:r>
            <a:r>
              <a:rPr lang="ru-RU" sz="6000" dirty="0" smtClean="0"/>
              <a:t> </a:t>
            </a:r>
            <a:r>
              <a:rPr lang="ru-RU" sz="6000" dirty="0" err="1" smtClean="0"/>
              <a:t>мүмкін</a:t>
            </a:r>
            <a:r>
              <a:rPr lang="ru-RU" sz="6000" dirty="0" smtClean="0"/>
              <a:t>.</a:t>
            </a:r>
            <a:endParaRPr lang="ru-RU" sz="6000" dirty="0"/>
          </a:p>
          <a:p>
            <a:pPr marL="0" indent="0">
              <a:buNone/>
            </a:pPr>
            <a:endParaRPr lang="ru-RU" dirty="0">
              <a:solidFill>
                <a:srgbClr val="333300"/>
              </a:solidFill>
            </a:endParaRPr>
          </a:p>
        </p:txBody>
      </p:sp>
      <p:pic>
        <p:nvPicPr>
          <p:cNvPr id="7170" name="Picture 2" descr="https://upload.wikimedia.org/wikipedia/ru/6/65/Chargaf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9570" y="55769"/>
            <a:ext cx="4202430" cy="529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92390" y="5380672"/>
            <a:ext cx="4686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Эрвин </a:t>
            </a:r>
            <a:r>
              <a:rPr lang="ru-RU" dirty="0" err="1"/>
              <a:t>Чаргафф</a:t>
            </a:r>
            <a:r>
              <a:rPr lang="ru-RU" dirty="0"/>
              <a:t> (</a:t>
            </a:r>
            <a:r>
              <a:rPr lang="ru-RU" dirty="0" err="1"/>
              <a:t>ағылш</a:t>
            </a:r>
            <a:r>
              <a:rPr lang="ru-RU" dirty="0"/>
              <a:t>. </a:t>
            </a:r>
            <a:r>
              <a:rPr lang="ru-RU" dirty="0" err="1"/>
              <a:t>Erwin</a:t>
            </a:r>
            <a:r>
              <a:rPr lang="ru-RU" dirty="0"/>
              <a:t> </a:t>
            </a:r>
            <a:r>
              <a:rPr lang="ru-RU" dirty="0" err="1"/>
              <a:t>Chargaff</a:t>
            </a:r>
            <a:r>
              <a:rPr lang="ru-RU" dirty="0"/>
              <a:t>; 11 </a:t>
            </a:r>
            <a:r>
              <a:rPr lang="ru-RU" dirty="0" err="1"/>
              <a:t>тамыз</a:t>
            </a:r>
            <a:r>
              <a:rPr lang="ru-RU" dirty="0"/>
              <a:t> 1905, Черновцы, Австрия-Венгрия - 2002 ж. 20 </a:t>
            </a:r>
            <a:r>
              <a:rPr lang="ru-RU" dirty="0" err="1"/>
              <a:t>маусым</a:t>
            </a:r>
            <a:r>
              <a:rPr lang="ru-RU" dirty="0"/>
              <a:t>, Нью-Йорк, АҚШ) - еврей </a:t>
            </a:r>
            <a:r>
              <a:rPr lang="ru-RU" dirty="0" err="1"/>
              <a:t>тектес</a:t>
            </a:r>
            <a:r>
              <a:rPr lang="ru-RU" dirty="0"/>
              <a:t> </a:t>
            </a:r>
            <a:r>
              <a:rPr lang="ru-RU" dirty="0" err="1"/>
              <a:t>американдық</a:t>
            </a:r>
            <a:r>
              <a:rPr lang="ru-RU" dirty="0"/>
              <a:t> </a:t>
            </a:r>
            <a:r>
              <a:rPr lang="ru-RU" dirty="0" smtClean="0"/>
              <a:t>биохимик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0563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950" y="35755"/>
            <a:ext cx="8988188" cy="1264136"/>
          </a:xfrm>
        </p:spPr>
        <p:txBody>
          <a:bodyPr/>
          <a:lstStyle/>
          <a:p>
            <a:r>
              <a:rPr lang="kk-KZ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Гриффит тәжірибесі</a:t>
            </a:r>
            <a:endParaRPr lang="ru-RU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319" y="1212980"/>
            <a:ext cx="7466767" cy="5609265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1927 </a:t>
            </a:r>
            <a:r>
              <a:rPr lang="ru-RU" dirty="0" smtClean="0"/>
              <a:t>ж.</a:t>
            </a:r>
            <a:r>
              <a:rPr lang="ru-RU" dirty="0"/>
              <a:t> </a:t>
            </a:r>
            <a:r>
              <a:rPr lang="ru-RU" dirty="0" err="1"/>
              <a:t>Ұлыбританияның</a:t>
            </a:r>
            <a:r>
              <a:rPr lang="ru-RU" dirty="0"/>
              <a:t> </a:t>
            </a:r>
            <a:r>
              <a:rPr lang="ru-RU" dirty="0" err="1"/>
              <a:t>Денсаулық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r>
              <a:rPr lang="ru-RU" dirty="0"/>
              <a:t> </a:t>
            </a:r>
            <a:r>
              <a:rPr lang="ru-RU" dirty="0" err="1"/>
              <a:t>министрлігінің</a:t>
            </a:r>
            <a:r>
              <a:rPr lang="ru-RU" dirty="0"/>
              <a:t> </a:t>
            </a:r>
            <a:r>
              <a:rPr lang="ru-RU" dirty="0" err="1"/>
              <a:t>қызметкері</a:t>
            </a:r>
            <a:r>
              <a:rPr lang="ru-RU" dirty="0"/>
              <a:t> Фредерик </a:t>
            </a:r>
            <a:r>
              <a:rPr lang="ru-RU" dirty="0" err="1"/>
              <a:t>Гриффит</a:t>
            </a:r>
            <a:r>
              <a:rPr lang="ru-RU" dirty="0"/>
              <a:t> </a:t>
            </a:r>
            <a:r>
              <a:rPr lang="en-US" dirty="0"/>
              <a:t>Diplococcus pneumoniae (Streptococcus pneumonia) </a:t>
            </a:r>
            <a:r>
              <a:rPr lang="ru-RU" dirty="0" err="1"/>
              <a:t>бактериясының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штамдарымен</a:t>
            </a:r>
            <a:r>
              <a:rPr lang="ru-RU" dirty="0"/>
              <a:t> </a:t>
            </a:r>
            <a:r>
              <a:rPr lang="ru-RU" dirty="0" err="1"/>
              <a:t>тәжірибе</a:t>
            </a:r>
            <a:r>
              <a:rPr lang="ru-RU" dirty="0"/>
              <a:t> </a:t>
            </a:r>
            <a:r>
              <a:rPr lang="ru-RU" dirty="0" err="1"/>
              <a:t>жүргізді</a:t>
            </a:r>
            <a:r>
              <a:rPr lang="ru-RU" dirty="0"/>
              <a:t>.</a:t>
            </a:r>
          </a:p>
          <a:p>
            <a:pPr marL="457200" lvl="1" indent="0" algn="just">
              <a:buNone/>
            </a:pPr>
            <a:endParaRPr lang="ru-RU" dirty="0"/>
          </a:p>
          <a:p>
            <a:pPr algn="just"/>
            <a:r>
              <a:rPr lang="ru-RU" dirty="0" err="1"/>
              <a:t>Еуропада</a:t>
            </a:r>
            <a:r>
              <a:rPr lang="ru-RU" dirty="0"/>
              <a:t> </a:t>
            </a:r>
            <a:r>
              <a:rPr lang="ru-RU" dirty="0" err="1"/>
              <a:t>тұмау</a:t>
            </a:r>
            <a:r>
              <a:rPr lang="ru-RU" dirty="0"/>
              <a:t> </a:t>
            </a:r>
            <a:r>
              <a:rPr lang="ru-RU" dirty="0" err="1"/>
              <a:t>пандемиясына</a:t>
            </a:r>
            <a:r>
              <a:rPr lang="ru-RU" dirty="0"/>
              <a:t> </a:t>
            </a:r>
            <a:r>
              <a:rPr lang="ru-RU" dirty="0" err="1"/>
              <a:t>қарсы</a:t>
            </a:r>
            <a:r>
              <a:rPr lang="ru-RU" dirty="0"/>
              <a:t> ем </a:t>
            </a:r>
            <a:r>
              <a:rPr lang="ru-RU" dirty="0" err="1"/>
              <a:t>іздеу</a:t>
            </a:r>
            <a:r>
              <a:rPr lang="ru-RU" dirty="0"/>
              <a:t> </a:t>
            </a:r>
            <a:r>
              <a:rPr lang="ru-RU" dirty="0" err="1"/>
              <a:t>барысында</a:t>
            </a:r>
            <a:r>
              <a:rPr lang="ru-RU" dirty="0"/>
              <a:t> </a:t>
            </a:r>
            <a:r>
              <a:rPr lang="ru-RU" dirty="0" err="1"/>
              <a:t>Гриффит</a:t>
            </a:r>
            <a:r>
              <a:rPr lang="ru-RU" dirty="0"/>
              <a:t> </a:t>
            </a:r>
            <a:r>
              <a:rPr lang="ru-RU" dirty="0" err="1"/>
              <a:t>пневмококктың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штамын</a:t>
            </a:r>
            <a:r>
              <a:rPr lang="ru-RU" dirty="0"/>
              <a:t> </a:t>
            </a:r>
            <a:r>
              <a:rPr lang="ru-RU" dirty="0" err="1"/>
              <a:t>зерттеді</a:t>
            </a:r>
            <a:r>
              <a:rPr lang="ru-RU" dirty="0"/>
              <a:t>: </a:t>
            </a:r>
            <a:endParaRPr lang="ru-RU" dirty="0" smtClean="0"/>
          </a:p>
          <a:p>
            <a:pPr algn="just"/>
            <a:r>
              <a:rPr lang="ru-RU" dirty="0" err="1" smtClean="0"/>
              <a:t>вирулентті</a:t>
            </a:r>
            <a:r>
              <a:rPr lang="ru-RU" dirty="0" smtClean="0"/>
              <a:t> </a:t>
            </a:r>
            <a:r>
              <a:rPr lang="en-US" dirty="0"/>
              <a:t>S </a:t>
            </a:r>
            <a:r>
              <a:rPr lang="ru-RU" dirty="0" smtClean="0"/>
              <a:t>штаммы </a:t>
            </a:r>
            <a:r>
              <a:rPr lang="ru-RU" dirty="0" err="1" smtClean="0"/>
              <a:t>омыртқалыларда</a:t>
            </a:r>
            <a:r>
              <a:rPr lang="ru-RU" dirty="0" smtClean="0"/>
              <a:t> </a:t>
            </a:r>
            <a:r>
              <a:rPr lang="ru-RU" dirty="0" err="1" smtClean="0"/>
              <a:t>өкпе</a:t>
            </a:r>
            <a:r>
              <a:rPr lang="ru-RU" dirty="0" smtClean="0"/>
              <a:t> </a:t>
            </a:r>
            <a:r>
              <a:rPr lang="ru-RU" dirty="0" err="1" smtClean="0"/>
              <a:t>қабынуын</a:t>
            </a:r>
            <a:r>
              <a:rPr lang="ru-RU" dirty="0" smtClean="0"/>
              <a:t> </a:t>
            </a:r>
            <a:r>
              <a:rPr lang="ru-RU" dirty="0" err="1" smtClean="0"/>
              <a:t>тудырса</a:t>
            </a:r>
            <a:endParaRPr lang="ru-RU" dirty="0" smtClean="0"/>
          </a:p>
          <a:p>
            <a:pPr algn="just"/>
            <a:r>
              <a:rPr lang="ru-RU" dirty="0" err="1" smtClean="0"/>
              <a:t>авирулентті</a:t>
            </a:r>
            <a:r>
              <a:rPr lang="ru-RU" dirty="0" smtClean="0"/>
              <a:t> </a:t>
            </a:r>
            <a:r>
              <a:rPr lang="en-US" dirty="0"/>
              <a:t>R </a:t>
            </a:r>
            <a:r>
              <a:rPr lang="ru-RU" dirty="0"/>
              <a:t>штаммы </a:t>
            </a:r>
            <a:r>
              <a:rPr lang="ru-RU" dirty="0" err="1" smtClean="0"/>
              <a:t>омыртқалылар</a:t>
            </a:r>
            <a:r>
              <a:rPr lang="ru-RU" dirty="0" smtClean="0"/>
              <a:t> </a:t>
            </a:r>
            <a:r>
              <a:rPr lang="ru-RU" dirty="0" err="1" smtClean="0"/>
              <a:t>үшін</a:t>
            </a:r>
            <a:r>
              <a:rPr lang="ru-RU" dirty="0" smtClean="0"/>
              <a:t> </a:t>
            </a:r>
            <a:r>
              <a:rPr lang="ru-RU" dirty="0" err="1" smtClean="0"/>
              <a:t>қауіпсіз</a:t>
            </a:r>
            <a:r>
              <a:rPr lang="ru-RU" dirty="0" smtClean="0"/>
              <a:t> </a:t>
            </a:r>
            <a:r>
              <a:rPr lang="ru-RU" dirty="0" err="1" smtClean="0"/>
              <a:t>болды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20" name="Picture 4" descr="https://upload.wikimedia.org/wikipedia/commons/thumb/b/b8/Fred_Griffith_and_%22Bobby%22_1936.jpg/170px-Fred_Griffith_and_%22Bobby%22_19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8396" y="903334"/>
            <a:ext cx="3178663" cy="467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501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87"/>
            <a:ext cx="12192000" cy="2138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Пневмококктардың</a:t>
            </a:r>
            <a:r>
              <a:rPr lang="ru-RU" dirty="0" smtClean="0"/>
              <a:t> </a:t>
            </a:r>
            <a:r>
              <a:rPr lang="ru-RU" dirty="0" err="1"/>
              <a:t>вируленттілігіндегі</a:t>
            </a:r>
            <a:r>
              <a:rPr lang="ru-RU" dirty="0"/>
              <a:t> </a:t>
            </a:r>
            <a:r>
              <a:rPr lang="ru-RU" dirty="0" err="1"/>
              <a:t>айырмашылықтар</a:t>
            </a:r>
            <a:r>
              <a:rPr lang="ru-RU" dirty="0"/>
              <a:t> </a:t>
            </a:r>
            <a:r>
              <a:rPr lang="ru-RU" dirty="0" err="1"/>
              <a:t>полисахаридті</a:t>
            </a:r>
            <a:r>
              <a:rPr lang="ru-RU" dirty="0"/>
              <a:t> </a:t>
            </a:r>
            <a:r>
              <a:rPr lang="ru-RU" dirty="0" err="1"/>
              <a:t>капсуланың</a:t>
            </a:r>
            <a:r>
              <a:rPr lang="ru-RU" dirty="0"/>
              <a:t> </a:t>
            </a:r>
            <a:r>
              <a:rPr lang="ru-RU" dirty="0" err="1"/>
              <a:t>болуына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 err="1" smtClean="0"/>
              <a:t>Вирулентті</a:t>
            </a:r>
            <a:r>
              <a:rPr lang="ru-RU" dirty="0" smtClean="0"/>
              <a:t> </a:t>
            </a:r>
            <a:r>
              <a:rPr lang="ru-RU" dirty="0" err="1" smtClean="0"/>
              <a:t>бактерияларда</a:t>
            </a:r>
            <a:r>
              <a:rPr lang="ru-RU" dirty="0" smtClean="0"/>
              <a:t> </a:t>
            </a:r>
            <a:r>
              <a:rPr lang="ru-RU" dirty="0" err="1"/>
              <a:t>полисахаридті</a:t>
            </a:r>
            <a:r>
              <a:rPr lang="ru-RU" dirty="0"/>
              <a:t> </a:t>
            </a:r>
            <a:r>
              <a:rPr lang="ru-RU" dirty="0" err="1"/>
              <a:t>капсуласы</a:t>
            </a:r>
            <a:r>
              <a:rPr lang="ru-RU" dirty="0"/>
              <a:t> </a:t>
            </a:r>
            <a:r>
              <a:rPr lang="ru-RU" dirty="0" smtClean="0"/>
              <a:t>бар </a:t>
            </a:r>
            <a:r>
              <a:rPr lang="ru-RU" dirty="0" err="1" smtClean="0"/>
              <a:t>жылтыр</a:t>
            </a:r>
            <a:r>
              <a:rPr lang="ru-RU" dirty="0" smtClean="0"/>
              <a:t> </a:t>
            </a:r>
            <a:r>
              <a:rPr lang="ru-RU" dirty="0" err="1" smtClean="0"/>
              <a:t>тегіс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en-US" b="1" dirty="0">
                <a:solidFill>
                  <a:srgbClr val="339966"/>
                </a:solidFill>
              </a:rPr>
              <a:t>S</a:t>
            </a:r>
            <a:r>
              <a:rPr lang="en-US" dirty="0"/>
              <a:t>)</a:t>
            </a:r>
            <a:endParaRPr lang="ru-RU" dirty="0"/>
          </a:p>
          <a:p>
            <a:pPr marL="0" indent="0">
              <a:buNone/>
            </a:pPr>
            <a:r>
              <a:rPr lang="ru-RU" dirty="0" err="1" smtClean="0"/>
              <a:t>Авирулентті</a:t>
            </a:r>
            <a:r>
              <a:rPr lang="ru-RU" dirty="0" smtClean="0"/>
              <a:t> </a:t>
            </a:r>
            <a:r>
              <a:rPr lang="ru-RU" dirty="0" err="1" smtClean="0"/>
              <a:t>бактерияларда</a:t>
            </a:r>
            <a:r>
              <a:rPr lang="ru-RU" dirty="0" smtClean="0"/>
              <a:t>  - </a:t>
            </a:r>
            <a:r>
              <a:rPr lang="ru-RU" dirty="0" err="1"/>
              <a:t>полисахаридті</a:t>
            </a:r>
            <a:r>
              <a:rPr lang="ru-RU" dirty="0"/>
              <a:t> </a:t>
            </a:r>
            <a:r>
              <a:rPr lang="ru-RU" dirty="0" err="1"/>
              <a:t>капсуласы</a:t>
            </a:r>
            <a:r>
              <a:rPr lang="ru-RU" dirty="0"/>
              <a:t> </a:t>
            </a:r>
            <a:r>
              <a:rPr lang="ru-RU" dirty="0" err="1"/>
              <a:t>жок</a:t>
            </a:r>
            <a:r>
              <a:rPr lang="ru-RU" dirty="0"/>
              <a:t> </a:t>
            </a:r>
            <a:r>
              <a:rPr lang="ru-RU" dirty="0" err="1" smtClean="0"/>
              <a:t>кедір-бұдырлы</a:t>
            </a:r>
            <a:r>
              <a:rPr lang="ru-RU" dirty="0" smtClean="0"/>
              <a:t> </a:t>
            </a:r>
            <a:r>
              <a:rPr lang="en-US" dirty="0"/>
              <a:t>(</a:t>
            </a:r>
            <a:r>
              <a:rPr lang="en-US" b="1" dirty="0">
                <a:solidFill>
                  <a:srgbClr val="339966"/>
                </a:solidFill>
              </a:rPr>
              <a:t>R</a:t>
            </a:r>
            <a:r>
              <a:rPr lang="en-US" dirty="0"/>
              <a:t>).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8310" y="1845945"/>
            <a:ext cx="5295379" cy="480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54148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8615</TotalTime>
  <Words>1321</Words>
  <Application>Microsoft Office PowerPoint</Application>
  <PresentationFormat>Произвольный</PresentationFormat>
  <Paragraphs>136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Дәріс 1 Генетикалық инженерия пәніне кіріспе</vt:lpstr>
      <vt:lpstr> Жоспар:  Генетикалық инженерия пәні Генетикалық инженерия пәнінің принциптері Генетикалық инженерияның дамуының алғы шарттары ДНҚ тұқым қуалаушы материал екендігін анықтаған классикалық эксперименттер: Гриффит эксперименті Эвери, Маклеода и Маккарти эксперименті Херши мен Чейз эксперименті Уотсон мен Крик ДНҚ моделі Чаргаф ережесі Генетикалық код </vt:lpstr>
      <vt:lpstr>ДНҚ құрылысы мен құрамын талдау</vt:lpstr>
      <vt:lpstr>Слайд 4</vt:lpstr>
      <vt:lpstr>Генетикалық материалды алғашқы зерттеулер</vt:lpstr>
      <vt:lpstr>Слайд 6</vt:lpstr>
      <vt:lpstr>Слайд 7</vt:lpstr>
      <vt:lpstr>Гриффит тәжірибесі</vt:lpstr>
      <vt:lpstr>Слайд 9</vt:lpstr>
      <vt:lpstr>Слайд 10</vt:lpstr>
      <vt:lpstr>Слайд 11</vt:lpstr>
      <vt:lpstr>Слайд 12</vt:lpstr>
      <vt:lpstr>Слайд 13</vt:lpstr>
      <vt:lpstr>Слайд 14</vt:lpstr>
      <vt:lpstr>Херши-Чейз эксперименті</vt:lpstr>
      <vt:lpstr>Слайд 16</vt:lpstr>
      <vt:lpstr>Слайд 17</vt:lpstr>
      <vt:lpstr>Слайд 18</vt:lpstr>
      <vt:lpstr>Слайд 19</vt:lpstr>
      <vt:lpstr>Слайд 20</vt:lpstr>
      <vt:lpstr>Слайд 21</vt:lpstr>
      <vt:lpstr>Доказательство генетической роли РНК  Х.Л.Френкель-Конратом и P. Уильямсом, 1956 г.</vt:lpstr>
      <vt:lpstr>ДНҚ құрылымдық анализі 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состава и структуры ДНК</dc:title>
  <dc:creator>Светлана Шарина</dc:creator>
  <cp:lastModifiedBy>user</cp:lastModifiedBy>
  <cp:revision>20</cp:revision>
  <dcterms:created xsi:type="dcterms:W3CDTF">2018-04-17T08:40:20Z</dcterms:created>
  <dcterms:modified xsi:type="dcterms:W3CDTF">2021-02-17T05:25:38Z</dcterms:modified>
</cp:coreProperties>
</file>